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147474037" r:id="rId5"/>
    <p:sldId id="2147474038" r:id="rId6"/>
    <p:sldId id="2147474022" r:id="rId7"/>
    <p:sldId id="2147474024" r:id="rId8"/>
    <p:sldId id="2147474033" r:id="rId9"/>
    <p:sldId id="2147474035" r:id="rId10"/>
    <p:sldId id="2147474036" r:id="rId11"/>
    <p:sldId id="214747403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C455"/>
    <a:srgbClr val="8EFA00"/>
    <a:srgbClr val="FFD579"/>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p:restoredTop sz="94479"/>
  </p:normalViewPr>
  <p:slideViewPr>
    <p:cSldViewPr snapToGrid="0">
      <p:cViewPr varScale="1">
        <p:scale>
          <a:sx n="106" d="100"/>
          <a:sy n="106" d="100"/>
        </p:scale>
        <p:origin x="928"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777AD-9F95-AC45-BFB5-C74E517671D2}" type="datetimeFigureOut">
              <a:rPr lang="en-US" smtClean="0"/>
              <a:t>5/6/25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E8DD1-277C-D34A-91CE-E6148EE396A0}" type="slidenum">
              <a:rPr lang="en-US" smtClean="0"/>
              <a:t>‹#›</a:t>
            </a:fld>
            <a:endParaRPr lang="en-US"/>
          </a:p>
        </p:txBody>
      </p:sp>
    </p:spTree>
    <p:extLst>
      <p:ext uri="{BB962C8B-B14F-4D97-AF65-F5344CB8AC3E}">
        <p14:creationId xmlns:p14="http://schemas.microsoft.com/office/powerpoint/2010/main" val="2924632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slideMaster" Target="../slideMasters/slideMaster1.xml"/><Relationship Id="rId6" Type="http://schemas.openxmlformats.org/officeDocument/2006/relationships/oleObject" Target="../embeddings/oleObject2.bin"/><Relationship Id="rId7" Type="http://schemas.openxmlformats.org/officeDocument/2006/relationships/image" Target="../media/image3.emf"/><Relationship Id="rId8" Type="http://schemas.openxmlformats.org/officeDocument/2006/relationships/image" Target="../media/image4.png"/><Relationship Id="rId9" Type="http://schemas.openxmlformats.org/officeDocument/2006/relationships/hyperlink" Target="https://quad.box.com/s/39o43nn04xjnr3ulc204lg59gs9g3o3q"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tags" Target="../tags/tag65.xml"/><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tags" Target="../tags/tag68.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tags" Target="../tags/tag75.xml"/><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slideMaster" Target="../slideMasters/slideMaster1.xml"/><Relationship Id="rId7" Type="http://schemas.openxmlformats.org/officeDocument/2006/relationships/oleObject" Target="../embeddings/oleObject8.bin"/><Relationship Id="rId8"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1.emf"/><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emf"/></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slideMaster" Target="../slideMasters/slideMaster1.xml"/><Relationship Id="rId5" Type="http://schemas.openxmlformats.org/officeDocument/2006/relationships/image" Target="../media/image16.jpeg"/><Relationship Id="rId6" Type="http://schemas.openxmlformats.org/officeDocument/2006/relationships/oleObject" Target="../embeddings/oleObject7.bin"/><Relationship Id="rId7"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slideMaster" Target="../slideMasters/slideMaster1.xml"/><Relationship Id="rId5" Type="http://schemas.openxmlformats.org/officeDocument/2006/relationships/image" Target="../media/image17.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slideMaster" Target="../slideMasters/slideMaster1.xml"/><Relationship Id="rId5" Type="http://schemas.openxmlformats.org/officeDocument/2006/relationships/image" Target="../media/image18.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tags" Target="../tags/tag89.xml"/><Relationship Id="rId3" Type="http://schemas.openxmlformats.org/officeDocument/2006/relationships/tags" Target="../tags/tag90.xml"/><Relationship Id="rId4" Type="http://schemas.openxmlformats.org/officeDocument/2006/relationships/slideMaster" Target="../slideMasters/slideMaster1.xml"/><Relationship Id="rId5" Type="http://schemas.openxmlformats.org/officeDocument/2006/relationships/image" Target="../media/image19.jpeg"/><Relationship Id="rId6" Type="http://schemas.openxmlformats.org/officeDocument/2006/relationships/oleObject" Target="../embeddings/oleObject8.bin"/><Relationship Id="rId7"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slideMaster" Target="../slideMasters/slideMaster1.xml"/><Relationship Id="rId7" Type="http://schemas.openxmlformats.org/officeDocument/2006/relationships/oleObject" Target="../embeddings/oleObject3.bin"/><Relationship Id="rId8" Type="http://schemas.openxmlformats.org/officeDocument/2006/relationships/image" Target="../media/image3.emf"/><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tags" Target="../tags/tag31.xml"/><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tags" Target="../tags/tag34.xml"/><Relationship Id="rId6" Type="http://schemas.openxmlformats.org/officeDocument/2006/relationships/slideMaster" Target="../slideMasters/slideMaster1.xml"/><Relationship Id="rId7" Type="http://schemas.openxmlformats.org/officeDocument/2006/relationships/oleObject" Target="../embeddings/oleObject4.bin"/><Relationship Id="rId8"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tags" Target="../tags/tag36.xml"/><Relationship Id="rId3" Type="http://schemas.openxmlformats.org/officeDocument/2006/relationships/tags" Target="../tags/tag37.xml"/><Relationship Id="rId4" Type="http://schemas.openxmlformats.org/officeDocument/2006/relationships/tags" Target="../tags/tag38.xml"/><Relationship Id="rId5" Type="http://schemas.openxmlformats.org/officeDocument/2006/relationships/tags" Target="../tags/tag39.xml"/><Relationship Id="rId6" Type="http://schemas.openxmlformats.org/officeDocument/2006/relationships/slideMaster" Target="../slideMasters/slideMaster1.xml"/><Relationship Id="rId7" Type="http://schemas.openxmlformats.org/officeDocument/2006/relationships/oleObject" Target="../embeddings/oleObject4.bin"/><Relationship Id="rId8" Type="http://schemas.openxmlformats.org/officeDocument/2006/relationships/image" Target="../media/image1.emf"/><Relationship Id="rId9"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tags" Target="../tags/tag41.xml"/><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slideMaster" Target="../slideMasters/slideMaster1.xml"/><Relationship Id="rId7" Type="http://schemas.openxmlformats.org/officeDocument/2006/relationships/oleObject" Target="../embeddings/oleObject5.bin"/><Relationship Id="rId8"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tags" Target="../tags/tag46.xml"/><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tags" Target="../tags/tag50.xml"/><Relationship Id="rId7" Type="http://schemas.openxmlformats.org/officeDocument/2006/relationships/slideMaster" Target="../slideMasters/slideMaster1.xml"/><Relationship Id="rId8" Type="http://schemas.openxmlformats.org/officeDocument/2006/relationships/oleObject" Target="../embeddings/oleObject6.bin"/><Relationship Id="rId9" Type="http://schemas.openxmlformats.org/officeDocument/2006/relationships/image" Target="../media/image3.emf"/><Relationship Id="rId10"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slideMaster" Target="../slideMasters/slideMaster1.xml"/><Relationship Id="rId7" Type="http://schemas.openxmlformats.org/officeDocument/2006/relationships/oleObject" Target="../embeddings/oleObject5.bin"/><Relationship Id="rId8"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tags" Target="../tags/tag57.xml"/><Relationship Id="rId3" Type="http://schemas.openxmlformats.org/officeDocument/2006/relationships/tags" Target="../tags/tag58.xml"/><Relationship Id="rId4" Type="http://schemas.openxmlformats.org/officeDocument/2006/relationships/slideMaster" Target="../slideMasters/slideMaster1.xml"/><Relationship Id="rId5" Type="http://schemas.openxmlformats.org/officeDocument/2006/relationships/oleObject" Target="../embeddings/oleObject7.bin"/><Relationship Id="rId6"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2EA6900A-035D-4EBB-BEAB-3B3AC572AA94}"/>
              </a:ext>
            </a:extLst>
          </p:cNvPr>
          <p:cNvSpPr/>
          <p:nvPr userDrawn="1"/>
        </p:nvSpPr>
        <p:spPr bwMode="ltGray">
          <a:xfrm>
            <a:off x="0" y="0"/>
            <a:ext cx="12192000" cy="6858096"/>
          </a:xfrm>
          <a:custGeom>
            <a:avLst/>
            <a:gdLst/>
            <a:ahLst/>
            <a:cxnLst/>
            <a:rect l="l" t="t" r="r" b="b"/>
            <a:pathLst>
              <a:path w="10235565" h="11308715">
                <a:moveTo>
                  <a:pt x="10235290" y="0"/>
                </a:moveTo>
                <a:lnTo>
                  <a:pt x="0" y="0"/>
                </a:lnTo>
                <a:lnTo>
                  <a:pt x="0" y="11308556"/>
                </a:lnTo>
                <a:lnTo>
                  <a:pt x="10235290" y="11308556"/>
                </a:lnTo>
                <a:lnTo>
                  <a:pt x="10235290" y="0"/>
                </a:lnTo>
                <a:close/>
              </a:path>
            </a:pathLst>
          </a:custGeom>
          <a:solidFill>
            <a:srgbClr val="032544"/>
          </a:solidFill>
        </p:spPr>
        <p:txBody>
          <a:bodyPr wrap="square" lIns="0" tIns="0" rIns="0" bIns="0" rtlCol="0"/>
          <a:lstStyle/>
          <a:p>
            <a:endParaRPr sz="1100"/>
          </a:p>
        </p:txBody>
      </p:sp>
      <p:sp>
        <p:nvSpPr>
          <p:cNvPr id="4" name="Picture Placeholder 3">
            <a:extLst>
              <a:ext uri="{FF2B5EF4-FFF2-40B4-BE49-F238E27FC236}">
                <a16:creationId xmlns:a16="http://schemas.microsoft.com/office/drawing/2014/main" id="{C7D63602-D0A8-6849-B8BB-54FAE9EA69DE}"/>
              </a:ext>
            </a:extLst>
          </p:cNvPr>
          <p:cNvSpPr>
            <a:spLocks noGrp="1"/>
          </p:cNvSpPr>
          <p:nvPr>
            <p:ph type="pic" sz="quarter" idx="14"/>
          </p:nvPr>
        </p:nvSpPr>
        <p:spPr>
          <a:xfrm>
            <a:off x="6210300" y="0"/>
            <a:ext cx="5981700" cy="6858000"/>
          </a:xfrm>
          <a:prstGeom prst="rect">
            <a:avLst/>
          </a:prstGeom>
          <a:solidFill>
            <a:schemeClr val="accent3"/>
          </a:solidFill>
        </p:spPr>
        <p:txBody>
          <a:bodyPr/>
          <a:lstStyle/>
          <a:p>
            <a:r>
              <a:rPr lang="en-US"/>
              <a:t>Click icon to add picture</a:t>
            </a:r>
          </a:p>
        </p:txBody>
      </p:sp>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875728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hasCustomPrompt="1"/>
            <p:custDataLst>
              <p:tags r:id="rId3"/>
            </p:custDataLst>
          </p:nvPr>
        </p:nvSpPr>
        <p:spPr>
          <a:xfrm>
            <a:off x="725041" y="5773641"/>
            <a:ext cx="512965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2000" b="1" dirty="0">
                <a:solidFill>
                  <a:schemeClr val="tx2"/>
                </a:solidFill>
              </a:defRPr>
            </a:lvl1pPr>
          </a:lstStyle>
          <a:p>
            <a:pPr lvl="0"/>
            <a:r>
              <a:rPr lang="en-US"/>
              <a:t>Month Year</a:t>
            </a:r>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hasCustomPrompt="1"/>
            <p:custDataLst>
              <p:tags r:id="rId4"/>
            </p:custDataLst>
          </p:nvPr>
        </p:nvSpPr>
        <p:spPr>
          <a:xfrm>
            <a:off x="725041" y="3737268"/>
            <a:ext cx="5129659" cy="13342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defRPr lang="en-US" sz="4000" dirty="0">
                <a:solidFill>
                  <a:schemeClr val="tx2"/>
                </a:solidFill>
              </a:defRPr>
            </a:lvl1pPr>
          </a:lstStyle>
          <a:p>
            <a:pPr lvl="0"/>
            <a:r>
              <a:rPr lang="en-US"/>
              <a:t>CLICK TO EDIT MASTER TITLE STYLE</a:t>
            </a:r>
          </a:p>
        </p:txBody>
      </p:sp>
      <p:pic>
        <p:nvPicPr>
          <p:cNvPr id="14" name="Picture 13" descr="Graphical user interface&#10;&#10;Description automatically generated">
            <a:extLst>
              <a:ext uri="{FF2B5EF4-FFF2-40B4-BE49-F238E27FC236}">
                <a16:creationId xmlns:a16="http://schemas.microsoft.com/office/drawing/2014/main" id="{60D602AD-0F20-3749-8760-8D251766282E}"/>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3896408" y="219930"/>
            <a:ext cx="2112053" cy="1218273"/>
          </a:xfrm>
          <a:prstGeom prst="rect">
            <a:avLst/>
          </a:prstGeom>
        </p:spPr>
      </p:pic>
      <p:sp>
        <p:nvSpPr>
          <p:cNvPr id="3" name="TextBox 2">
            <a:extLst>
              <a:ext uri="{FF2B5EF4-FFF2-40B4-BE49-F238E27FC236}">
                <a16:creationId xmlns:a16="http://schemas.microsoft.com/office/drawing/2014/main" id="{E16E47F7-A903-1742-923D-9524A0FB04BA}"/>
              </a:ext>
            </a:extLst>
          </p:cNvPr>
          <p:cNvSpPr txBox="1"/>
          <p:nvPr userDrawn="1"/>
        </p:nvSpPr>
        <p:spPr>
          <a:xfrm>
            <a:off x="725041" y="6210300"/>
            <a:ext cx="5129659" cy="239713"/>
          </a:xfrm>
          <a:prstGeom prst="rect">
            <a:avLst/>
          </a:prstGeom>
          <a:ln w="6350">
            <a:noFill/>
            <a:miter lim="800000"/>
          </a:ln>
        </p:spPr>
        <p:txBody>
          <a:bodyPr vert="horz"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00">
                <a:solidFill>
                  <a:srgbClr val="8598B1"/>
                </a:solidFill>
                <a:effectLst/>
                <a:latin typeface="Helvetica" pitchFamily="2" charset="0"/>
              </a:rPr>
              <a:t>ACI Proprietary &amp; Confidential – Do Not Replicate or Distribute</a:t>
            </a:r>
          </a:p>
        </p:txBody>
      </p:sp>
      <p:sp>
        <p:nvSpPr>
          <p:cNvPr id="12" name="TextBox 11">
            <a:extLst>
              <a:ext uri="{FF2B5EF4-FFF2-40B4-BE49-F238E27FC236}">
                <a16:creationId xmlns:a16="http://schemas.microsoft.com/office/drawing/2014/main" id="{A6C20D0C-ED84-794C-B626-C45456A2963C}"/>
              </a:ext>
            </a:extLst>
          </p:cNvPr>
          <p:cNvSpPr txBox="1"/>
          <p:nvPr userDrawn="1"/>
        </p:nvSpPr>
        <p:spPr>
          <a:xfrm>
            <a:off x="-4270248" y="0"/>
            <a:ext cx="3712463" cy="5394960"/>
          </a:xfrm>
          <a:prstGeom prst="rect">
            <a:avLst/>
          </a:prstGeom>
          <a:solidFill>
            <a:schemeClr val="accent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COVER PAGE</a:t>
            </a:r>
            <a:br>
              <a:rPr lang="en-US" sz="2000" b="1">
                <a:solidFill>
                  <a:schemeClr val="accent3"/>
                </a:solidFill>
              </a:rPr>
            </a:br>
            <a:r>
              <a:rPr lang="en-US" sz="2000" b="1">
                <a:solidFill>
                  <a:schemeClr val="accent3"/>
                </a:solidFill>
              </a:rPr>
              <a:t>Headline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a:t>
            </a:r>
            <a:br>
              <a:rPr lang="en-US" sz="1600">
                <a:solidFill>
                  <a:schemeClr val="bg1"/>
                </a:solidFill>
                <a:latin typeface="+mj-lt"/>
              </a:rPr>
            </a:br>
            <a:r>
              <a:rPr lang="en-US" sz="1600">
                <a:solidFill>
                  <a:schemeClr val="tx2"/>
                </a:solidFill>
                <a:latin typeface="+mj-lt"/>
              </a:rPr>
              <a:t>FIRST LINE BRIGHT BLUE</a:t>
            </a:r>
            <a:br>
              <a:rPr lang="en-US" sz="1600">
                <a:solidFill>
                  <a:schemeClr val="bg1"/>
                </a:solidFill>
                <a:latin typeface="+mj-lt"/>
              </a:rPr>
            </a:br>
            <a:r>
              <a:rPr lang="en-US" sz="1600">
                <a:solidFill>
                  <a:schemeClr val="bg1"/>
                </a:solidFill>
                <a:latin typeface="+mj-lt"/>
              </a:rPr>
              <a:t>SECOND LINE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latin typeface="+mn-lt"/>
                <a:ea typeface="+mn-ea"/>
                <a:cs typeface="+mn-cs"/>
              </a:rPr>
              <a:t>Preferred headline size 40 </a:t>
            </a:r>
            <a:r>
              <a:rPr lang="en-US" sz="1600" kern="1200" err="1">
                <a:solidFill>
                  <a:schemeClr val="bg1"/>
                </a:solidFill>
                <a:latin typeface="+mn-lt"/>
                <a:ea typeface="+mn-ea"/>
                <a:cs typeface="+mn-cs"/>
              </a:rPr>
              <a:t>pt</a:t>
            </a:r>
            <a:r>
              <a:rPr lang="en-US" sz="1600" kern="1200">
                <a:solidFill>
                  <a:schemeClr val="bg1"/>
                </a:solidFill>
                <a:latin typeface="+mn-lt"/>
                <a:ea typeface="+mn-ea"/>
                <a:cs typeface="+mn-cs"/>
              </a:rPr>
              <a:t>;</a:t>
            </a:r>
            <a:br>
              <a:rPr lang="en-US" sz="1600" kern="1200">
                <a:solidFill>
                  <a:schemeClr val="bg1"/>
                </a:solidFill>
                <a:latin typeface="+mn-lt"/>
                <a:ea typeface="+mn-ea"/>
                <a:cs typeface="+mn-cs"/>
              </a:rPr>
            </a:br>
            <a:r>
              <a:rPr lang="en-US" sz="1600" kern="1200">
                <a:solidFill>
                  <a:schemeClr val="bg1"/>
                </a:solidFill>
                <a:latin typeface="+mn-lt"/>
                <a:ea typeface="+mn-ea"/>
                <a:cs typeface="+mn-cs"/>
              </a:rPr>
              <a:t>adjust as needed for character 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bg1"/>
                </a:solidFill>
                <a:effectLst/>
                <a:latin typeface="+mj-lt"/>
                <a:ea typeface="+mn-ea"/>
                <a:cs typeface="+mn-cs"/>
              </a:rPr>
              <a:t>Cover Headlines MUST be at least 2 lines</a:t>
            </a:r>
            <a:endParaRPr lang="en-US" sz="1600">
              <a:solidFill>
                <a:schemeClr val="bg1"/>
              </a:solidFill>
              <a:latin typeface="+mj-lt"/>
            </a:endParaRP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Date Styling</a:t>
            </a:r>
            <a:br>
              <a:rPr lang="en-US" sz="1600" b="1">
                <a:solidFill>
                  <a:schemeClr val="bg1"/>
                </a:solidFill>
                <a:latin typeface="+mn-lt"/>
              </a:rPr>
            </a:b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r>
              <a:rPr lang="en-US" sz="2000" b="1">
                <a:solidFill>
                  <a:schemeClr val="accent3"/>
                </a:solidFill>
                <a:latin typeface="+mn-lt"/>
              </a:rPr>
              <a:t>Image Library:</a:t>
            </a:r>
          </a:p>
          <a:p>
            <a:pPr algn="l">
              <a:spcBef>
                <a:spcPts val="0"/>
              </a:spcBef>
              <a:spcAft>
                <a:spcPts val="0"/>
              </a:spcAft>
              <a:buNone/>
            </a:pPr>
            <a:endPar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endParaRPr>
          </a:p>
          <a:p>
            <a:pPr algn="l">
              <a:spcBef>
                <a:spcPts val="0"/>
              </a:spcBef>
              <a:spcAft>
                <a:spcPts val="0"/>
              </a:spcAft>
              <a:buNone/>
            </a:pPr>
            <a:r>
              <a:rPr lang="en-US" sz="1800" b="0" i="0" u="none" strike="noStrike" kern="1200">
                <a:solidFill>
                  <a:schemeClr val="bg1"/>
                </a:solidFill>
                <a:effectLst/>
                <a:latin typeface="+mn-lt"/>
                <a:ea typeface="+mn-ea"/>
                <a:cs typeface="+mn-cs"/>
                <a:hlinkClick r:id="rId9">
                  <a:extLst>
                    <a:ext uri="{A12FA001-AC4F-418D-AE19-62706E023703}">
                      <ahyp:hlinkClr xmlns:ahyp="http://schemas.microsoft.com/office/drawing/2018/hyperlinkcolor" val="tx"/>
                    </a:ext>
                  </a:extLst>
                </a:hlinkClick>
              </a:rPr>
              <a:t>https://quad.box.com/s/39o43nn04xjnr3ulc204lg59gs9g3o3q</a:t>
            </a:r>
            <a:endParaRPr lang="en-US" sz="1600" b="1">
              <a:solidFill>
                <a:schemeClr val="bg1"/>
              </a:solidFill>
              <a:latin typeface="+mn-lt"/>
            </a:endParaRPr>
          </a:p>
        </p:txBody>
      </p:sp>
      <p:sp>
        <p:nvSpPr>
          <p:cNvPr id="11" name="Oval 10">
            <a:extLst>
              <a:ext uri="{FF2B5EF4-FFF2-40B4-BE49-F238E27FC236}">
                <a16:creationId xmlns:a16="http://schemas.microsoft.com/office/drawing/2014/main" id="{69D8327E-D4BB-9347-BCB6-738D3A5D8581}"/>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223177331"/>
      </p:ext>
    </p:extLst>
  </p:cSld>
  <p:clrMapOvr>
    <a:masterClrMapping/>
  </p:clrMapOvr>
  <p:extLst>
    <p:ext uri="{DCECCB84-F9BA-43D5-87BE-67443E8EF086}">
      <p15:sldGuideLst xmlns:p15="http://schemas.microsoft.com/office/powerpoint/2012/main">
        <p15:guide id="1" pos="432">
          <p15:clr>
            <a:srgbClr val="FBAE40"/>
          </p15:clr>
        </p15:guide>
        <p15:guide id="2" orient="horz" pos="3840">
          <p15:clr>
            <a:srgbClr val="FBAE40"/>
          </p15:clr>
        </p15:guide>
        <p15:guide id="3" orient="horz" pos="3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Bottom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pic>
        <p:nvPicPr>
          <p:cNvPr id="8" name="Picture 7">
            <a:extLst>
              <a:ext uri="{FF2B5EF4-FFF2-40B4-BE49-F238E27FC236}">
                <a16:creationId xmlns:a16="http://schemas.microsoft.com/office/drawing/2014/main" id="{B50BAC29-0524-894E-AC67-220DC808EEB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3" name="Rectangle 2">
            <a:extLst>
              <a:ext uri="{FF2B5EF4-FFF2-40B4-BE49-F238E27FC236}">
                <a16:creationId xmlns:a16="http://schemas.microsoft.com/office/drawing/2014/main" id="{DC637F9D-F068-9E45-A875-63D34DD44B7E}"/>
              </a:ext>
            </a:extLst>
          </p:cNvPr>
          <p:cNvSpPr/>
          <p:nvPr userDrawn="1"/>
        </p:nvSpPr>
        <p:spPr>
          <a:xfrm>
            <a:off x="10088880" y="91440"/>
            <a:ext cx="2021840" cy="205232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6" name="Vertical Text Placeholder 8">
            <a:extLst>
              <a:ext uri="{FF2B5EF4-FFF2-40B4-BE49-F238E27FC236}">
                <a16:creationId xmlns:a16="http://schemas.microsoft.com/office/drawing/2014/main" id="{E6A70C4F-82CB-494E-8699-269E5268D58F}"/>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TextBox 6">
            <a:extLst>
              <a:ext uri="{FF2B5EF4-FFF2-40B4-BE49-F238E27FC236}">
                <a16:creationId xmlns:a16="http://schemas.microsoft.com/office/drawing/2014/main" id="{3C8C637D-BE7C-76E5-2692-6C80E57D8F2D}"/>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09244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rast w/ Imag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tx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tx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1148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017747775"/>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1219200" y="1691234"/>
            <a:ext cx="10336213"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499333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rast Default">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8417B1F6-D491-3E46-B698-7C37A386D85A}"/>
              </a:ext>
            </a:extLst>
          </p:cNvPr>
          <p:cNvSpPr txBox="1"/>
          <p:nvPr userDrawn="1"/>
        </p:nvSpPr>
        <p:spPr>
          <a:xfrm>
            <a:off x="-4267200" y="0"/>
            <a:ext cx="3715356" cy="441960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
        <p:nvSpPr>
          <p:cNvPr id="2" name="3. Subtitle">
            <a:extLst>
              <a:ext uri="{FF2B5EF4-FFF2-40B4-BE49-F238E27FC236}">
                <a16:creationId xmlns:a16="http://schemas.microsoft.com/office/drawing/2014/main" id="{19DDE1E2-05FB-9404-AC75-32DD9FE9FC43}"/>
              </a:ext>
            </a:extLst>
          </p:cNvPr>
          <p:cNvSpPr>
            <a:spLocks noGrp="1"/>
          </p:cNvSpPr>
          <p:nvPr>
            <p:ph type="subTitle" idx="1"/>
            <p:custDataLst>
              <p:tags r:id="rId4"/>
            </p:custDataLst>
          </p:nvPr>
        </p:nvSpPr>
        <p:spPr>
          <a:xfrm>
            <a:off x="1219200" y="354611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5" name="2. Slide Title">
            <a:extLst>
              <a:ext uri="{FF2B5EF4-FFF2-40B4-BE49-F238E27FC236}">
                <a16:creationId xmlns:a16="http://schemas.microsoft.com/office/drawing/2014/main" id="{852934BC-D2EB-59D2-471A-9B053932224E}"/>
              </a:ext>
            </a:extLst>
          </p:cNvPr>
          <p:cNvSpPr>
            <a:spLocks noGrp="1"/>
          </p:cNvSpPr>
          <p:nvPr>
            <p:ph type="title" hasCustomPrompt="1"/>
            <p:custDataLst>
              <p:tags r:id="rId5"/>
            </p:custDataLst>
          </p:nvPr>
        </p:nvSpPr>
        <p:spPr>
          <a:xfrm>
            <a:off x="1219201" y="2697480"/>
            <a:ext cx="8534787"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2213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rast w/ Image">
    <p:bg>
      <p:bgPr>
        <a:solidFill>
          <a:srgbClr val="111E34"/>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3. Subtitle">
            <a:extLst>
              <a:ext uri="{FF2B5EF4-FFF2-40B4-BE49-F238E27FC236}">
                <a16:creationId xmlns:a16="http://schemas.microsoft.com/office/drawing/2014/main" id="{C964744F-89DB-0347-B2B6-BABE77226FFA}"/>
              </a:ext>
            </a:extLst>
          </p:cNvPr>
          <p:cNvSpPr>
            <a:spLocks noGrp="1"/>
          </p:cNvSpPr>
          <p:nvPr>
            <p:ph type="subTitle" idx="1"/>
            <p:custDataLst>
              <p:tags r:id="rId4"/>
            </p:custDataLst>
          </p:nvPr>
        </p:nvSpPr>
        <p:spPr>
          <a:xfrm>
            <a:off x="5829300" y="1115338"/>
            <a:ext cx="5430980"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solidFill>
                  <a:schemeClr val="bg1"/>
                </a:solidFill>
              </a:defRPr>
            </a:lvl1pPr>
          </a:lstStyle>
          <a:p>
            <a:pPr lvl="0"/>
            <a:r>
              <a:rPr lang="en-US"/>
              <a:t>Click to edit Master subtitle style</a:t>
            </a:r>
          </a:p>
        </p:txBody>
      </p:sp>
      <p:sp>
        <p:nvSpPr>
          <p:cNvPr id="10" name="2. Slide Title">
            <a:extLst>
              <a:ext uri="{FF2B5EF4-FFF2-40B4-BE49-F238E27FC236}">
                <a16:creationId xmlns:a16="http://schemas.microsoft.com/office/drawing/2014/main" id="{D60DBF83-4D97-C844-8F0C-7621769FF759}"/>
              </a:ext>
            </a:extLst>
          </p:cNvPr>
          <p:cNvSpPr>
            <a:spLocks noGrp="1"/>
          </p:cNvSpPr>
          <p:nvPr>
            <p:ph type="title" hasCustomPrompt="1"/>
            <p:custDataLst>
              <p:tags r:id="rId5"/>
            </p:custDataLst>
          </p:nvPr>
        </p:nvSpPr>
        <p:spPr>
          <a:xfrm>
            <a:off x="5829301" y="266700"/>
            <a:ext cx="5430979" cy="731520"/>
          </a:xfrm>
          <a:prstGeom prst="rect">
            <a:avLst/>
          </a:prstGeom>
        </p:spPr>
        <p:txBody>
          <a:bodyPr vert="horz" wrap="square" lIns="0" tIns="0" rIns="0" bIns="0" rtlCol="0" anchor="t" anchorCtr="0">
            <a:noAutofit/>
          </a:bodyPr>
          <a:lstStyle>
            <a:lvl1pPr>
              <a:defRPr>
                <a:solidFill>
                  <a:schemeClr val="bg1"/>
                </a:solidFill>
              </a:defRPr>
            </a:lvl1pPr>
          </a:lstStyle>
          <a:p>
            <a:pPr lvl="0"/>
            <a:r>
              <a:rPr lang="en-US"/>
              <a:t>CLICK TO EDIT MASTER TITLE</a:t>
            </a:r>
          </a:p>
        </p:txBody>
      </p:sp>
      <p:sp>
        <p:nvSpPr>
          <p:cNvPr id="11" name="Content Placeholder 3">
            <a:extLst>
              <a:ext uri="{FF2B5EF4-FFF2-40B4-BE49-F238E27FC236}">
                <a16:creationId xmlns:a16="http://schemas.microsoft.com/office/drawing/2014/main" id="{570A01BA-CFE9-614B-9272-745AF9B8C50B}"/>
              </a:ext>
            </a:extLst>
          </p:cNvPr>
          <p:cNvSpPr>
            <a:spLocks noGrp="1"/>
          </p:cNvSpPr>
          <p:nvPr>
            <p:ph sz="quarter" idx="10"/>
          </p:nvPr>
        </p:nvSpPr>
        <p:spPr>
          <a:xfrm>
            <a:off x="5829301" y="1691234"/>
            <a:ext cx="5430980" cy="4659232"/>
          </a:xfrm>
          <a:prstGeom prst="rect">
            <a:avLst/>
          </a:prstGeom>
        </p:spPr>
        <p:txBody>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5" name="Picture Placeholder 4">
            <a:extLst>
              <a:ext uri="{FF2B5EF4-FFF2-40B4-BE49-F238E27FC236}">
                <a16:creationId xmlns:a16="http://schemas.microsoft.com/office/drawing/2014/main" id="{1331293F-6388-D04D-9389-FD2056B6B6A1}"/>
              </a:ext>
            </a:extLst>
          </p:cNvPr>
          <p:cNvSpPr>
            <a:spLocks noGrp="1"/>
          </p:cNvSpPr>
          <p:nvPr>
            <p:ph type="pic" sz="quarter" idx="12" hasCustomPrompt="1"/>
          </p:nvPr>
        </p:nvSpPr>
        <p:spPr>
          <a:xfrm>
            <a:off x="665163" y="0"/>
            <a:ext cx="4745037" cy="6858000"/>
          </a:xfrm>
          <a:prstGeom prst="rect">
            <a:avLst/>
          </a:prstGeom>
          <a:solidFill>
            <a:schemeClr val="bg2"/>
          </a:solidFill>
        </p:spPr>
        <p:txBody>
          <a:bodyPr/>
          <a:lstStyle/>
          <a:p>
            <a:r>
              <a:rPr lang="en-US"/>
              <a:t>Click to insert picture</a:t>
            </a:r>
          </a:p>
        </p:txBody>
      </p:sp>
      <p:sp>
        <p:nvSpPr>
          <p:cNvPr id="12" name="TextBox 11">
            <a:extLst>
              <a:ext uri="{FF2B5EF4-FFF2-40B4-BE49-F238E27FC236}">
                <a16:creationId xmlns:a16="http://schemas.microsoft.com/office/drawing/2014/main" id="{C166C461-8ACB-F247-A867-8AA1C3DFFF8C}"/>
              </a:ext>
            </a:extLst>
          </p:cNvPr>
          <p:cNvSpPr txBox="1"/>
          <p:nvPr userDrawn="1"/>
        </p:nvSpPr>
        <p:spPr>
          <a:xfrm>
            <a:off x="-4267200" y="0"/>
            <a:ext cx="3715356" cy="4429760"/>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 </a:t>
            </a:r>
          </a:p>
          <a:p>
            <a:pPr algn="l">
              <a:spcBef>
                <a:spcPts val="0"/>
              </a:spcBef>
              <a:spcAft>
                <a:spcPts val="0"/>
              </a:spcAft>
              <a:buNone/>
            </a:pP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WHITE</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762360741"/>
      </p:ext>
    </p:extLst>
  </p:cSld>
  <p:clrMapOvr>
    <a:masterClrMapping/>
  </p:clrMapOvr>
  <p:extLst>
    <p:ext uri="{DCECCB84-F9BA-43D5-87BE-67443E8EF086}">
      <p15:sldGuideLst xmlns:p15="http://schemas.microsoft.com/office/powerpoint/2012/main">
        <p15:guide id="1" pos="3672">
          <p15:clr>
            <a:srgbClr val="FBAE40"/>
          </p15:clr>
        </p15:guide>
        <p15:guide id="2" pos="34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D91A9B-F2E9-7F4C-90B1-F30BC0A55E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sp>
        <p:nvSpPr>
          <p:cNvPr id="5" name="Title 1">
            <a:extLst>
              <a:ext uri="{FF2B5EF4-FFF2-40B4-BE49-F238E27FC236}">
                <a16:creationId xmlns:a16="http://schemas.microsoft.com/office/drawing/2014/main" id="{C94AC310-0695-1E47-BA37-4A71A38EB9E8}"/>
              </a:ext>
            </a:extLst>
          </p:cNvPr>
          <p:cNvSpPr txBox="1">
            <a:spLocks/>
          </p:cNvSpPr>
          <p:nvPr userDrawn="1"/>
        </p:nvSpPr>
        <p:spPr>
          <a:xfrm>
            <a:off x="749300" y="5030786"/>
            <a:ext cx="10515600" cy="662782"/>
          </a:xfrm>
          <a:prstGeom prst="rect">
            <a:avLst/>
          </a:prstGeom>
        </p:spPr>
        <p:txBody>
          <a:bodyPr>
            <a:normAutofit/>
          </a:bodyPr>
          <a:lstStyle>
            <a:lvl1pPr algn="l" defTabSz="914400" rtl="0" eaLnBrk="1" latinLnBrk="0" hangingPunct="1">
              <a:lnSpc>
                <a:spcPts val="3420"/>
              </a:lnSpc>
              <a:spcBef>
                <a:spcPct val="0"/>
              </a:spcBef>
              <a:buNone/>
              <a:defRPr lang="en-US" sz="5400" b="1" kern="1200" spc="0" baseline="0">
                <a:ln w="6350" cap="flat">
                  <a:noFill/>
                  <a:miter lim="800000"/>
                </a:ln>
                <a:solidFill>
                  <a:schemeClr val="bg1"/>
                </a:solidFill>
                <a:latin typeface="+mj-lt"/>
                <a:ea typeface="+mj-ea"/>
                <a:cs typeface="+mj-cs"/>
              </a:defRPr>
            </a:lvl1pPr>
          </a:lstStyle>
          <a:p>
            <a:r>
              <a:rPr lang="en-US"/>
              <a:t>Thank You.</a:t>
            </a:r>
          </a:p>
        </p:txBody>
      </p:sp>
    </p:spTree>
    <p:extLst>
      <p:ext uri="{BB962C8B-B14F-4D97-AF65-F5344CB8AC3E}">
        <p14:creationId xmlns:p14="http://schemas.microsoft.com/office/powerpoint/2010/main" val="4203577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7" name="Picture 6">
            <a:extLst>
              <a:ext uri="{FF2B5EF4-FFF2-40B4-BE49-F238E27FC236}">
                <a16:creationId xmlns:a16="http://schemas.microsoft.com/office/drawing/2014/main" id="{22699DC8-084D-7E4C-928A-533345FF35D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026625" y="2813676"/>
            <a:ext cx="2138750" cy="1233673"/>
          </a:xfrm>
          <a:prstGeom prst="rect">
            <a:avLst/>
          </a:prstGeom>
        </p:spPr>
      </p:pic>
      <p:sp>
        <p:nvSpPr>
          <p:cNvPr id="5" name="Oval 4">
            <a:extLst>
              <a:ext uri="{FF2B5EF4-FFF2-40B4-BE49-F238E27FC236}">
                <a16:creationId xmlns:a16="http://schemas.microsoft.com/office/drawing/2014/main" id="{BC903314-E6CF-9247-84F9-39453897498C}"/>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328408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bertsons Media Collectiv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7BC577-366A-2A42-B88E-E175ADF205E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507"/>
          <a:stretch/>
        </p:blipFill>
        <p:spPr>
          <a:xfrm>
            <a:off x="671513" y="0"/>
            <a:ext cx="11520487" cy="6858000"/>
          </a:xfrm>
          <a:prstGeom prst="rect">
            <a:avLst/>
          </a:prstGeom>
          <a:blipFill>
            <a:blip r:embed="rId4" cstate="email">
              <a:extLst>
                <a:ext uri="{28A0092B-C50C-407E-A947-70E740481C1C}">
                  <a14:useLocalDpi xmlns:a14="http://schemas.microsoft.com/office/drawing/2010/main"/>
                </a:ext>
              </a:extLst>
            </a:blip>
            <a:stretch>
              <a:fillRect/>
            </a:stretch>
          </a:blipFill>
        </p:spPr>
      </p:pic>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lvl1pPr>
              <a:defRPr>
                <a:noFill/>
              </a:defRPr>
            </a:lvl1pPr>
          </a:lstStyle>
          <a:p>
            <a:endParaRPr lang="en-US"/>
          </a:p>
        </p:txBody>
      </p:sp>
      <p:sp>
        <p:nvSpPr>
          <p:cNvPr id="7" name="Vertical Text Placeholder 8">
            <a:extLst>
              <a:ext uri="{FF2B5EF4-FFF2-40B4-BE49-F238E27FC236}">
                <a16:creationId xmlns:a16="http://schemas.microsoft.com/office/drawing/2014/main" id="{C9857097-EB3F-604D-9CF7-F2639D00FCFC}"/>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81602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tive Retail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14F63D94-4F3A-A449-9B6A-5566630362C5}"/>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2566531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tive Posi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C33D9BF0-C9FE-714E-AE65-0629B5E2E74C}"/>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118967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97ABD-6B15-C342-9B5F-9D51A858C25A}"/>
              </a:ext>
            </a:extLst>
          </p:cNvPr>
          <p:cNvSpPr>
            <a:spLocks noGrp="1"/>
          </p:cNvSpPr>
          <p:nvPr>
            <p:ph type="sldNum" sz="quarter" idx="12"/>
          </p:nvPr>
        </p:nvSpPr>
        <p:spPr/>
        <p:txBody>
          <a:bodyPr/>
          <a:lstStyle/>
          <a:p>
            <a:fld id="{297A7322-8681-004A-BF00-1250446BAAA8}" type="slidenum">
              <a:rPr lang="en-US" smtClean="0"/>
              <a:t>‹#›</a:t>
            </a:fld>
            <a:endParaRPr lang="en-US"/>
          </a:p>
        </p:txBody>
      </p:sp>
      <p:pic>
        <p:nvPicPr>
          <p:cNvPr id="6" name="Picture 5">
            <a:extLst>
              <a:ext uri="{FF2B5EF4-FFF2-40B4-BE49-F238E27FC236}">
                <a16:creationId xmlns:a16="http://schemas.microsoft.com/office/drawing/2014/main" id="{DA86B82D-D758-1549-AC78-F315DF3C6B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C7220C7D-2757-8543-A922-63E6A15BF63F}"/>
              </a:ext>
            </a:extLst>
          </p:cNvPr>
          <p:cNvSpPr>
            <a:spLocks noGrp="1"/>
          </p:cNvSpPr>
          <p:nvPr>
            <p:ph type="body" sz="quarter" idx="14"/>
          </p:nvPr>
        </p:nvSpPr>
        <p:spPr>
          <a:xfrm>
            <a:off x="2777808" y="131794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5" name="Text Placeholder 2">
            <a:extLst>
              <a:ext uri="{FF2B5EF4-FFF2-40B4-BE49-F238E27FC236}">
                <a16:creationId xmlns:a16="http://schemas.microsoft.com/office/drawing/2014/main" id="{A9C75766-09D5-EC49-A3FB-7B17ED93875B}"/>
              </a:ext>
            </a:extLst>
          </p:cNvPr>
          <p:cNvSpPr>
            <a:spLocks noGrp="1"/>
          </p:cNvSpPr>
          <p:nvPr>
            <p:ph type="body" sz="quarter" idx="15" hasCustomPrompt="1"/>
          </p:nvPr>
        </p:nvSpPr>
        <p:spPr>
          <a:xfrm>
            <a:off x="9246870" y="127222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6" name="Text Placeholder 2">
            <a:extLst>
              <a:ext uri="{FF2B5EF4-FFF2-40B4-BE49-F238E27FC236}">
                <a16:creationId xmlns:a16="http://schemas.microsoft.com/office/drawing/2014/main" id="{E1E8A3D8-7B7C-CD4D-8D77-E57FD1BC0326}"/>
              </a:ext>
            </a:extLst>
          </p:cNvPr>
          <p:cNvSpPr>
            <a:spLocks noGrp="1"/>
          </p:cNvSpPr>
          <p:nvPr>
            <p:ph type="body" sz="quarter" idx="16"/>
          </p:nvPr>
        </p:nvSpPr>
        <p:spPr>
          <a:xfrm>
            <a:off x="2777808" y="203803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7" name="Text Placeholder 2">
            <a:extLst>
              <a:ext uri="{FF2B5EF4-FFF2-40B4-BE49-F238E27FC236}">
                <a16:creationId xmlns:a16="http://schemas.microsoft.com/office/drawing/2014/main" id="{64A115CC-5489-3043-B311-58FE17BDC543}"/>
              </a:ext>
            </a:extLst>
          </p:cNvPr>
          <p:cNvSpPr>
            <a:spLocks noGrp="1"/>
          </p:cNvSpPr>
          <p:nvPr>
            <p:ph type="body" sz="quarter" idx="17" hasCustomPrompt="1"/>
          </p:nvPr>
        </p:nvSpPr>
        <p:spPr>
          <a:xfrm>
            <a:off x="9246870" y="199231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18" name="Text Placeholder 2">
            <a:extLst>
              <a:ext uri="{FF2B5EF4-FFF2-40B4-BE49-F238E27FC236}">
                <a16:creationId xmlns:a16="http://schemas.microsoft.com/office/drawing/2014/main" id="{941A29FA-F3C4-BB47-A1A2-18E239EE9F33}"/>
              </a:ext>
            </a:extLst>
          </p:cNvPr>
          <p:cNvSpPr>
            <a:spLocks noGrp="1"/>
          </p:cNvSpPr>
          <p:nvPr>
            <p:ph type="body" sz="quarter" idx="18"/>
          </p:nvPr>
        </p:nvSpPr>
        <p:spPr>
          <a:xfrm>
            <a:off x="2777808" y="2739107"/>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19" name="Text Placeholder 2">
            <a:extLst>
              <a:ext uri="{FF2B5EF4-FFF2-40B4-BE49-F238E27FC236}">
                <a16:creationId xmlns:a16="http://schemas.microsoft.com/office/drawing/2014/main" id="{9097D462-EE0D-7E44-9F06-EA4949B62162}"/>
              </a:ext>
            </a:extLst>
          </p:cNvPr>
          <p:cNvSpPr>
            <a:spLocks noGrp="1"/>
          </p:cNvSpPr>
          <p:nvPr>
            <p:ph type="body" sz="quarter" idx="19" hasCustomPrompt="1"/>
          </p:nvPr>
        </p:nvSpPr>
        <p:spPr>
          <a:xfrm>
            <a:off x="9246870" y="2693386"/>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0" name="Text Placeholder 2">
            <a:extLst>
              <a:ext uri="{FF2B5EF4-FFF2-40B4-BE49-F238E27FC236}">
                <a16:creationId xmlns:a16="http://schemas.microsoft.com/office/drawing/2014/main" id="{861FA126-F4D5-C546-B6E9-EA61583ACF8D}"/>
              </a:ext>
            </a:extLst>
          </p:cNvPr>
          <p:cNvSpPr>
            <a:spLocks noGrp="1"/>
          </p:cNvSpPr>
          <p:nvPr>
            <p:ph type="body" sz="quarter" idx="20"/>
          </p:nvPr>
        </p:nvSpPr>
        <p:spPr>
          <a:xfrm>
            <a:off x="2777808" y="3440181"/>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1" name="Text Placeholder 2">
            <a:extLst>
              <a:ext uri="{FF2B5EF4-FFF2-40B4-BE49-F238E27FC236}">
                <a16:creationId xmlns:a16="http://schemas.microsoft.com/office/drawing/2014/main" id="{CD569D30-C57C-8040-B36F-AC5CED8F345E}"/>
              </a:ext>
            </a:extLst>
          </p:cNvPr>
          <p:cNvSpPr>
            <a:spLocks noGrp="1"/>
          </p:cNvSpPr>
          <p:nvPr>
            <p:ph type="body" sz="quarter" idx="21" hasCustomPrompt="1"/>
          </p:nvPr>
        </p:nvSpPr>
        <p:spPr>
          <a:xfrm>
            <a:off x="9246870" y="3394460"/>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2" name="Text Placeholder 2">
            <a:extLst>
              <a:ext uri="{FF2B5EF4-FFF2-40B4-BE49-F238E27FC236}">
                <a16:creationId xmlns:a16="http://schemas.microsoft.com/office/drawing/2014/main" id="{CC3EB473-DEB4-154F-AA0E-0A9FB0F08033}"/>
              </a:ext>
            </a:extLst>
          </p:cNvPr>
          <p:cNvSpPr>
            <a:spLocks noGrp="1"/>
          </p:cNvSpPr>
          <p:nvPr>
            <p:ph type="body" sz="quarter" idx="22"/>
          </p:nvPr>
        </p:nvSpPr>
        <p:spPr>
          <a:xfrm>
            <a:off x="2777808" y="4149853"/>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3" name="Text Placeholder 2">
            <a:extLst>
              <a:ext uri="{FF2B5EF4-FFF2-40B4-BE49-F238E27FC236}">
                <a16:creationId xmlns:a16="http://schemas.microsoft.com/office/drawing/2014/main" id="{7FD05A16-0549-B44C-9389-0446CD54E723}"/>
              </a:ext>
            </a:extLst>
          </p:cNvPr>
          <p:cNvSpPr>
            <a:spLocks noGrp="1"/>
          </p:cNvSpPr>
          <p:nvPr>
            <p:ph type="body" sz="quarter" idx="23" hasCustomPrompt="1"/>
          </p:nvPr>
        </p:nvSpPr>
        <p:spPr>
          <a:xfrm>
            <a:off x="9246870" y="4104132"/>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5" name="Text Placeholder 2">
            <a:extLst>
              <a:ext uri="{FF2B5EF4-FFF2-40B4-BE49-F238E27FC236}">
                <a16:creationId xmlns:a16="http://schemas.microsoft.com/office/drawing/2014/main" id="{08534EA0-FA40-0644-8229-791A97B15B24}"/>
              </a:ext>
            </a:extLst>
          </p:cNvPr>
          <p:cNvSpPr>
            <a:spLocks noGrp="1"/>
          </p:cNvSpPr>
          <p:nvPr>
            <p:ph type="body" sz="quarter" idx="24"/>
          </p:nvPr>
        </p:nvSpPr>
        <p:spPr>
          <a:xfrm>
            <a:off x="2777808" y="4859019"/>
            <a:ext cx="6297612" cy="491490"/>
          </a:xfrm>
          <a:prstGeom prst="rect">
            <a:avLst/>
          </a:prstGeom>
        </p:spPr>
        <p:txBody>
          <a:bodyPr anchor="b" anchorCtr="0"/>
          <a:lstStyle>
            <a:lvl1pPr algn="r">
              <a:defRPr sz="2000" b="1">
                <a:solidFill>
                  <a:schemeClr val="bg1"/>
                </a:solidFill>
              </a:defRPr>
            </a:lvl1pPr>
            <a:lvl3pPr marL="228600" indent="0">
              <a:buNone/>
              <a:defRPr/>
            </a:lvl3pPr>
          </a:lstStyle>
          <a:p>
            <a:pPr lvl="0"/>
            <a:r>
              <a:rPr lang="en-US"/>
              <a:t>Click to edit Master text styles</a:t>
            </a:r>
          </a:p>
        </p:txBody>
      </p:sp>
      <p:sp>
        <p:nvSpPr>
          <p:cNvPr id="26" name="Text Placeholder 2">
            <a:extLst>
              <a:ext uri="{FF2B5EF4-FFF2-40B4-BE49-F238E27FC236}">
                <a16:creationId xmlns:a16="http://schemas.microsoft.com/office/drawing/2014/main" id="{A297F095-E37D-AE40-9933-F949AFCFDD3E}"/>
              </a:ext>
            </a:extLst>
          </p:cNvPr>
          <p:cNvSpPr>
            <a:spLocks noGrp="1"/>
          </p:cNvSpPr>
          <p:nvPr>
            <p:ph type="body" sz="quarter" idx="25" hasCustomPrompt="1"/>
          </p:nvPr>
        </p:nvSpPr>
        <p:spPr>
          <a:xfrm>
            <a:off x="9246870" y="4813298"/>
            <a:ext cx="2114550" cy="594361"/>
          </a:xfrm>
          <a:prstGeom prst="rect">
            <a:avLst/>
          </a:prstGeom>
        </p:spPr>
        <p:txBody>
          <a:bodyPr anchor="b" anchorCtr="0"/>
          <a:lstStyle>
            <a:lvl1pPr algn="l">
              <a:lnSpc>
                <a:spcPts val="2020"/>
              </a:lnSpc>
              <a:spcBef>
                <a:spcPts val="0"/>
              </a:spcBef>
              <a:spcAft>
                <a:spcPts val="0"/>
              </a:spcAft>
              <a:defRPr sz="3600" b="1">
                <a:solidFill>
                  <a:schemeClr val="tx2"/>
                </a:solidFill>
                <a:latin typeface="+mj-lt"/>
              </a:defRPr>
            </a:lvl1pPr>
            <a:lvl3pPr marL="228600" indent="0">
              <a:buNone/>
              <a:defRPr/>
            </a:lvl3pPr>
          </a:lstStyle>
          <a:p>
            <a:pPr lvl="0"/>
            <a:r>
              <a:rPr lang="en-US"/>
              <a:t>01</a:t>
            </a:r>
          </a:p>
        </p:txBody>
      </p:sp>
      <p:sp>
        <p:nvSpPr>
          <p:cNvPr id="24" name="TextBox 23">
            <a:extLst>
              <a:ext uri="{FF2B5EF4-FFF2-40B4-BE49-F238E27FC236}">
                <a16:creationId xmlns:a16="http://schemas.microsoft.com/office/drawing/2014/main" id="{1F53F015-1DE2-4942-B79E-8F46FC1A7BAA}"/>
              </a:ext>
            </a:extLst>
          </p:cNvPr>
          <p:cNvSpPr txBox="1"/>
          <p:nvPr userDrawn="1"/>
        </p:nvSpPr>
        <p:spPr>
          <a:xfrm>
            <a:off x="-4280408" y="-81316"/>
            <a:ext cx="3712463" cy="4511075"/>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CONTENTS</a:t>
            </a:r>
            <a:br>
              <a:rPr lang="en-US" sz="2000" b="1">
                <a:solidFill>
                  <a:schemeClr val="accent3"/>
                </a:solidFill>
              </a:rPr>
            </a:br>
            <a:r>
              <a:rPr lang="en-US" sz="2000" b="1">
                <a:solidFill>
                  <a:schemeClr val="accent3"/>
                </a:solidFill>
              </a:rPr>
              <a:t>Number Styling</a:t>
            </a:r>
          </a:p>
          <a:p>
            <a:pPr algn="l">
              <a:spcBef>
                <a:spcPts val="0"/>
              </a:spcBef>
              <a:spcAft>
                <a:spcPts val="0"/>
              </a:spcAft>
              <a:buNone/>
            </a:pP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36 </a:t>
            </a:r>
            <a:r>
              <a:rPr lang="en-US" sz="1600" err="1">
                <a:solidFill>
                  <a:schemeClr val="bg1"/>
                </a:solidFill>
                <a:latin typeface="+mj-lt"/>
              </a:rPr>
              <a:t>pt</a:t>
            </a:r>
            <a:r>
              <a:rPr lang="en-US" sz="1600">
                <a:solidFill>
                  <a:schemeClr val="tx2"/>
                </a:solidFill>
                <a:latin typeface="+mj-lt"/>
              </a:rPr>
              <a:t> </a:t>
            </a:r>
            <a:br>
              <a:rPr lang="en-US" sz="1600">
                <a:solidFill>
                  <a:schemeClr val="tx2"/>
                </a:solidFill>
                <a:latin typeface="+mj-lt"/>
              </a:rPr>
            </a:br>
            <a:r>
              <a:rPr lang="en-US" sz="1600">
                <a:solidFill>
                  <a:schemeClr val="tx2"/>
                </a:solidFill>
                <a:latin typeface="+mj-lt"/>
              </a:rPr>
              <a:t>BRIGHT BLUE</a:t>
            </a:r>
            <a:br>
              <a:rPr lang="en-US" sz="1600">
                <a:solidFill>
                  <a:schemeClr val="bg1"/>
                </a:solidFill>
                <a:latin typeface="+mj-lt"/>
              </a:rPr>
            </a:br>
            <a:endParaRPr lang="en-US" sz="1600">
              <a:solidFill>
                <a:schemeClr val="bg1"/>
              </a:solidFill>
              <a:latin typeface="+mj-lt"/>
            </a:endParaRPr>
          </a:p>
          <a:p>
            <a:pPr algn="l">
              <a:spcBef>
                <a:spcPts val="0"/>
              </a:spcBef>
              <a:spcAft>
                <a:spcPts val="0"/>
              </a:spcAft>
              <a:buNone/>
            </a:pPr>
            <a:r>
              <a:rPr lang="en-US" sz="2000" b="1">
                <a:solidFill>
                  <a:schemeClr val="accent3"/>
                </a:solidFill>
                <a:latin typeface="+mn-lt"/>
              </a:rPr>
              <a:t>Chapter Name Styling</a:t>
            </a:r>
            <a:br>
              <a:rPr lang="en-US" sz="1600" b="1">
                <a:solidFill>
                  <a:schemeClr val="bg1"/>
                </a:solidFill>
                <a:latin typeface="+mn-lt"/>
              </a:rPr>
            </a:br>
            <a:r>
              <a:rPr lang="en-US" sz="1600" b="1">
                <a:solidFill>
                  <a:schemeClr val="bg1"/>
                </a:solidFill>
                <a:latin typeface="+mn-lt"/>
              </a:rPr>
              <a:t>Arial (Body) 20 </a:t>
            </a:r>
            <a:r>
              <a:rPr lang="en-US" sz="1600" b="1" err="1">
                <a:solidFill>
                  <a:schemeClr val="bg1"/>
                </a:solidFill>
                <a:latin typeface="+mn-lt"/>
              </a:rPr>
              <a:t>pt</a:t>
            </a:r>
            <a:r>
              <a:rPr lang="en-US" sz="1600" b="1">
                <a:solidFill>
                  <a:schemeClr val="bg1"/>
                </a:solidFill>
                <a:latin typeface="+mn-lt"/>
              </a:rPr>
              <a:t> Bold</a:t>
            </a:r>
          </a:p>
          <a:p>
            <a:pPr algn="l">
              <a:spcBef>
                <a:spcPts val="0"/>
              </a:spcBef>
              <a:spcAft>
                <a:spcPts val="0"/>
              </a:spcAft>
              <a:buNone/>
            </a:pPr>
            <a:br>
              <a:rPr lang="en-US" sz="1600" b="1">
                <a:solidFill>
                  <a:schemeClr val="bg1"/>
                </a:solidFill>
                <a:latin typeface="+mn-lt"/>
              </a:rPr>
            </a:br>
            <a:endParaRPr lang="en-US" sz="1600" b="1">
              <a:solidFill>
                <a:schemeClr val="bg1"/>
              </a:solidFill>
              <a:latin typeface="+mn-lt"/>
            </a:endParaRPr>
          </a:p>
        </p:txBody>
      </p:sp>
    </p:spTree>
    <p:extLst>
      <p:ext uri="{BB962C8B-B14F-4D97-AF65-F5344CB8AC3E}">
        <p14:creationId xmlns:p14="http://schemas.microsoft.com/office/powerpoint/2010/main" val="1510440714"/>
      </p:ext>
    </p:extLst>
  </p:cSld>
  <p:clrMapOvr>
    <a:masterClrMapping/>
  </p:clrMapOvr>
  <p:extLst>
    <p:ext uri="{DCECCB84-F9BA-43D5-87BE-67443E8EF086}">
      <p15:sldGuideLst xmlns:p15="http://schemas.microsoft.com/office/powerpoint/2012/main">
        <p15:guide id="1" pos="5712">
          <p15:clr>
            <a:srgbClr val="FBAE40"/>
          </p15:clr>
        </p15:guide>
        <p15:guide id="2" pos="5808">
          <p15:clr>
            <a:srgbClr val="FBAE40"/>
          </p15:clr>
        </p15:guide>
        <p15:guide id="3" orient="horz" pos="3312">
          <p15:clr>
            <a:srgbClr val="A4A3A4"/>
          </p15:clr>
        </p15:guide>
        <p15:guide id="4" orient="horz" pos="1080">
          <p15:clr>
            <a:srgbClr val="A4A3A4"/>
          </p15:clr>
        </p15:guide>
        <p15:guide id="5" orient="horz" pos="1536">
          <p15:clr>
            <a:srgbClr val="A4A3A4"/>
          </p15:clr>
        </p15:guide>
        <p15:guide id="6" orient="horz" pos="1968">
          <p15:clr>
            <a:srgbClr val="A4A3A4"/>
          </p15:clr>
        </p15:guide>
        <p15:guide id="7" orient="horz" pos="2856">
          <p15:clr>
            <a:srgbClr val="A4A3A4"/>
          </p15:clr>
        </p15:guide>
        <p15:guide id="8" orient="horz" pos="2424">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adership Te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Vertical Text Placeholder 8">
            <a:extLst>
              <a:ext uri="{FF2B5EF4-FFF2-40B4-BE49-F238E27FC236}">
                <a16:creationId xmlns:a16="http://schemas.microsoft.com/office/drawing/2014/main" id="{DC21C9D1-3975-5946-9B52-DB259DAA7A3A}"/>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3864736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MC Team">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Tree>
    <p:extLst>
      <p:ext uri="{BB962C8B-B14F-4D97-AF65-F5344CB8AC3E}">
        <p14:creationId xmlns:p14="http://schemas.microsoft.com/office/powerpoint/2010/main" val="4251155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mbit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FD97DD3B-6754-7348-8F54-368CB3C58741}"/>
              </a:ext>
            </a:extLst>
          </p:cNvPr>
          <p:cNvSpPr txBox="1">
            <a:spLocks/>
          </p:cNvSpPr>
          <p:nvPr userDrawn="1"/>
        </p:nvSpPr>
        <p:spPr>
          <a:xfrm>
            <a:off x="6287469" y="3576115"/>
            <a:ext cx="5143426" cy="2375108"/>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solidFill>
                  <a:schemeClr val="bg1"/>
                </a:solidFill>
              </a:rPr>
              <a:t>To be a Top 5 Retail Media Network and growth partner for our vendors (endemics) and non-endemic partners and their agencies, by connecting brands to an ever-growing network of new value and possibilities. We act as a growth accelerant by leveraging data of real people, maximizing our higher quality audience purchase data, our localized footprint, and our closed loop (proof of growth) measurement capability for our all our clients. We not only better serve our customers, and build brands, but we also more effectively grow sales and share </a:t>
            </a:r>
            <a:br>
              <a:rPr lang="en-US" sz="1400">
                <a:solidFill>
                  <a:schemeClr val="bg1"/>
                </a:solidFill>
              </a:rPr>
            </a:br>
            <a:r>
              <a:rPr lang="en-US" sz="1400">
                <a:solidFill>
                  <a:schemeClr val="bg1"/>
                </a:solidFill>
              </a:rPr>
              <a:t>for our business partners.</a:t>
            </a:r>
          </a:p>
        </p:txBody>
      </p:sp>
    </p:spTree>
    <p:extLst>
      <p:ext uri="{BB962C8B-B14F-4D97-AF65-F5344CB8AC3E}">
        <p14:creationId xmlns:p14="http://schemas.microsoft.com/office/powerpoint/2010/main" val="501715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ssion and Vision">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7" name="Content Placeholder 4">
            <a:extLst>
              <a:ext uri="{FF2B5EF4-FFF2-40B4-BE49-F238E27FC236}">
                <a16:creationId xmlns:a16="http://schemas.microsoft.com/office/drawing/2014/main" id="{ADCF4464-72A7-294D-A7A1-A99FA1EDC57F}"/>
              </a:ext>
            </a:extLst>
          </p:cNvPr>
          <p:cNvSpPr txBox="1">
            <a:spLocks/>
          </p:cNvSpPr>
          <p:nvPr userDrawn="1"/>
        </p:nvSpPr>
        <p:spPr>
          <a:xfrm>
            <a:off x="6287469" y="4178280"/>
            <a:ext cx="5142531" cy="2321125"/>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be the media partner that delivers growth and builds relationships. Albertsons exists to bring people together </a:t>
            </a:r>
            <a:br>
              <a:rPr lang="en-US" sz="1400"/>
            </a:br>
            <a:r>
              <a:rPr lang="en-US" sz="1400"/>
              <a:t>around the joys of food and to inspire well-being. Albertsons Media Collective™ will create growth for our partners around these relationships with our customers. We will do this by cultivating scaled, privacy compliant real people audiences connected through meaningful marketing programs, creating business growth and lifelong customer relationships. As a result, we will be a go-to media partner for our clients.</a:t>
            </a:r>
          </a:p>
        </p:txBody>
      </p:sp>
      <p:sp>
        <p:nvSpPr>
          <p:cNvPr id="8" name="Content Placeholder 4">
            <a:extLst>
              <a:ext uri="{FF2B5EF4-FFF2-40B4-BE49-F238E27FC236}">
                <a16:creationId xmlns:a16="http://schemas.microsoft.com/office/drawing/2014/main" id="{DADBA2F7-D4DB-B544-8332-119711394CDC}"/>
              </a:ext>
            </a:extLst>
          </p:cNvPr>
          <p:cNvSpPr txBox="1">
            <a:spLocks/>
          </p:cNvSpPr>
          <p:nvPr userDrawn="1"/>
        </p:nvSpPr>
        <p:spPr>
          <a:xfrm>
            <a:off x="6287469" y="1984102"/>
            <a:ext cx="5142532" cy="1090906"/>
          </a:xfrm>
          <a:prstGeom prst="rect">
            <a:avLst/>
          </a:prstGeom>
        </p:spPr>
        <p:txBody>
          <a:bodyPr lIns="0" tIns="0" r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200"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200" kern="1200">
                <a:solidFill>
                  <a:schemeClr val="bg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200" kern="1200">
                <a:solidFill>
                  <a:schemeClr val="bg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200" kern="1200">
                <a:solidFill>
                  <a:schemeClr val="bg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a:t>To leverage our unique customer relationships to build a best-in-class Retail Media business that is the trusted source for CMOs and an indispensable part of our clients’ growth strategies.</a:t>
            </a:r>
          </a:p>
        </p:txBody>
      </p:sp>
    </p:spTree>
    <p:extLst>
      <p:ext uri="{BB962C8B-B14F-4D97-AF65-F5344CB8AC3E}">
        <p14:creationId xmlns:p14="http://schemas.microsoft.com/office/powerpoint/2010/main" val="21987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at's in a Name">
    <p:bg>
      <p:bgPr>
        <a:blipFill dpi="0" rotWithShape="1">
          <a:blip r:embed="rId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72029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3"/>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3" name="Vertical Text Placeholder 8">
            <a:extLst>
              <a:ext uri="{FF2B5EF4-FFF2-40B4-BE49-F238E27FC236}">
                <a16:creationId xmlns:a16="http://schemas.microsoft.com/office/drawing/2014/main" id="{456E78F5-5F21-B34B-BA32-481953A8E645}"/>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8" name="Subtitle 2">
            <a:extLst>
              <a:ext uri="{FF2B5EF4-FFF2-40B4-BE49-F238E27FC236}">
                <a16:creationId xmlns:a16="http://schemas.microsoft.com/office/drawing/2014/main" id="{AF6C859F-7D01-1944-AD80-2AF12BEE148A}"/>
              </a:ext>
            </a:extLst>
          </p:cNvPr>
          <p:cNvSpPr txBox="1">
            <a:spLocks/>
          </p:cNvSpPr>
          <p:nvPr userDrawn="1"/>
        </p:nvSpPr>
        <p:spPr>
          <a:xfrm>
            <a:off x="1219200" y="1322052"/>
            <a:ext cx="9431384" cy="64379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1" kern="1200" dirty="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200"/>
              <a:t>The logo reflects our strength as a co-op. It uses a pictorial mark, modeled after a leaf, to signify that we are an open garden – always open, always evolving, and ready to help your business grow. Our logo also uses a wordmark that is simple and readable across a wide range of sizes and distances. The visual layout can be used separately or combined, which gives you the flexibility to use it in a variety of ways.</a:t>
            </a:r>
          </a:p>
        </p:txBody>
      </p:sp>
    </p:spTree>
    <p:extLst>
      <p:ext uri="{BB962C8B-B14F-4D97-AF65-F5344CB8AC3E}">
        <p14:creationId xmlns:p14="http://schemas.microsoft.com/office/powerpoint/2010/main" val="417606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Chapter">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1355338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4" name="object 2">
            <a:extLst>
              <a:ext uri="{FF2B5EF4-FFF2-40B4-BE49-F238E27FC236}">
                <a16:creationId xmlns:a16="http://schemas.microsoft.com/office/drawing/2014/main" id="{D37AA8BA-B2B3-4387-ABE1-286B8AC11423}"/>
              </a:ext>
            </a:extLst>
          </p:cNvPr>
          <p:cNvSpPr/>
          <p:nvPr/>
        </p:nvSpPr>
        <p:spPr bwMode="ltGray">
          <a:xfrm>
            <a:off x="0" y="0"/>
            <a:ext cx="12192000" cy="6858096"/>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32544"/>
          </a:solidFill>
        </p:spPr>
        <p:txBody>
          <a:bodyPr wrap="square" lIns="0" tIns="0" rIns="0" bIns="0" rtlCol="0"/>
          <a:lstStyle/>
          <a:p>
            <a:endParaRPr/>
          </a:p>
        </p:txBody>
      </p:sp>
      <p:sp>
        <p:nvSpPr>
          <p:cNvPr id="18" name="object 33">
            <a:extLst>
              <a:ext uri="{FF2B5EF4-FFF2-40B4-BE49-F238E27FC236}">
                <a16:creationId xmlns:a16="http://schemas.microsoft.com/office/drawing/2014/main" id="{0E34F232-2ED1-48F0-A917-315AF962ECFF}"/>
              </a:ext>
            </a:extLst>
          </p:cNvPr>
          <p:cNvSpPr/>
          <p:nvPr/>
        </p:nvSpPr>
        <p:spPr bwMode="ltGray">
          <a:xfrm>
            <a:off x="737601" y="2775549"/>
            <a:ext cx="1301995" cy="1307001"/>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lstStyle/>
          <a:p>
            <a:endParaRPr/>
          </a:p>
        </p:txBody>
      </p:sp>
      <p:sp>
        <p:nvSpPr>
          <p:cNvPr id="46" name="Title">
            <a:extLst>
              <a:ext uri="{FF2B5EF4-FFF2-40B4-BE49-F238E27FC236}">
                <a16:creationId xmlns:a16="http://schemas.microsoft.com/office/drawing/2014/main" id="{DB1A800A-49E8-4AE1-8EF7-8F5011FA6F17}"/>
              </a:ext>
            </a:extLst>
          </p:cNvPr>
          <p:cNvSpPr>
            <a:spLocks noGrp="1"/>
          </p:cNvSpPr>
          <p:nvPr>
            <p:ph type="title" hasCustomPrompt="1"/>
            <p:custDataLst>
              <p:tags r:id="rId4"/>
            </p:custDataLst>
          </p:nvPr>
        </p:nvSpPr>
        <p:spPr>
          <a:xfrm>
            <a:off x="2307161" y="2775548"/>
            <a:ext cx="8760042" cy="130700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182880" rIns="0" bIns="0" rtlCol="0" anchor="ctr" anchorCtr="0">
            <a:noAutofit/>
          </a:bodyPr>
          <a:lstStyle>
            <a:lvl1pPr>
              <a:lnSpc>
                <a:spcPts val="4580"/>
              </a:lnSpc>
              <a:defRPr lang="en-US" sz="4800" dirty="0">
                <a:solidFill>
                  <a:schemeClr val="tx2"/>
                </a:solidFill>
              </a:defRPr>
            </a:lvl1pPr>
          </a:lstStyle>
          <a:p>
            <a:pPr lvl="0"/>
            <a:r>
              <a:rPr lang="en-US"/>
              <a:t>CLICK TO EDIT</a:t>
            </a:r>
          </a:p>
        </p:txBody>
      </p:sp>
      <p:sp>
        <p:nvSpPr>
          <p:cNvPr id="4" name="TextBox 3">
            <a:extLst>
              <a:ext uri="{FF2B5EF4-FFF2-40B4-BE49-F238E27FC236}">
                <a16:creationId xmlns:a16="http://schemas.microsoft.com/office/drawing/2014/main" id="{A1EF67D3-95D5-414D-9A2C-3570317544FF}"/>
              </a:ext>
            </a:extLst>
          </p:cNvPr>
          <p:cNvSpPr txBox="1"/>
          <p:nvPr userDrawn="1"/>
        </p:nvSpPr>
        <p:spPr>
          <a:xfrm>
            <a:off x="6679933" y="3960739"/>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5" name="Slide Number">
            <a:extLst>
              <a:ext uri="{FF2B5EF4-FFF2-40B4-BE49-F238E27FC236}">
                <a16:creationId xmlns:a16="http://schemas.microsoft.com/office/drawing/2014/main" id="{8A6F5C36-11BA-1D42-9836-FED62E93C224}"/>
              </a:ext>
            </a:extLst>
          </p:cNvPr>
          <p:cNvSpPr>
            <a:spLocks noChangeArrowheads="1"/>
          </p:cNvSpPr>
          <p:nvPr userDrawn="1">
            <p:custDataLst>
              <p:tags r:id="rId5"/>
            </p:custDataLst>
          </p:nvPr>
        </p:nvSpPr>
        <p:spPr bwMode="black">
          <a:xfrm>
            <a:off x="-2" y="6499139"/>
            <a:ext cx="666931" cy="138499"/>
          </a:xfrm>
          <a:prstGeom prst="rect">
            <a:avLst/>
          </a:prstGeom>
          <a:noFill/>
          <a:ln w="9525" algn="ctr">
            <a:noFill/>
            <a:miter lim="800000"/>
            <a:headEnd/>
            <a:tailEnd/>
          </a:ln>
          <a:effectLst/>
        </p:spPr>
        <p:txBody>
          <a:bodyPr wrap="square" lIns="0" tIns="0" rIns="0" bIns="0" anchor="b">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pic>
        <p:nvPicPr>
          <p:cNvPr id="48" name="Picture 47">
            <a:extLst>
              <a:ext uri="{FF2B5EF4-FFF2-40B4-BE49-F238E27FC236}">
                <a16:creationId xmlns:a16="http://schemas.microsoft.com/office/drawing/2014/main" id="{8102DEB7-189F-A14D-A699-76AEC8187417}"/>
              </a:ext>
            </a:extLst>
          </p:cNvPr>
          <p:cNvPicPr>
            <a:picLocks noChangeAspect="1"/>
          </p:cNvPicPr>
          <p:nvPr userDrawn="1"/>
        </p:nvPicPr>
        <p:blipFill>
          <a:blip r:embed="rId9" cstate="email">
            <a:extLst>
              <a:ext uri="{28A0092B-C50C-407E-A947-70E740481C1C}">
                <a14:useLocalDpi xmlns:a14="http://schemas.microsoft.com/office/drawing/2010/main"/>
              </a:ext>
            </a:extLst>
          </a:blip>
          <a:srcRect/>
          <a:stretch/>
        </p:blipFill>
        <p:spPr>
          <a:xfrm>
            <a:off x="10407710" y="4837116"/>
            <a:ext cx="1617599" cy="1842265"/>
          </a:xfrm>
          <a:prstGeom prst="rect">
            <a:avLst/>
          </a:prstGeom>
        </p:spPr>
      </p:pic>
      <p:sp>
        <p:nvSpPr>
          <p:cNvPr id="12" name="TextBox 11">
            <a:extLst>
              <a:ext uri="{FF2B5EF4-FFF2-40B4-BE49-F238E27FC236}">
                <a16:creationId xmlns:a16="http://schemas.microsoft.com/office/drawing/2014/main" id="{48353A60-085C-944E-965F-0A2900992D20}"/>
              </a:ext>
            </a:extLst>
          </p:cNvPr>
          <p:cNvSpPr txBox="1"/>
          <p:nvPr userDrawn="1"/>
        </p:nvSpPr>
        <p:spPr>
          <a:xfrm>
            <a:off x="-4270248" y="-1"/>
            <a:ext cx="3712463" cy="4439921"/>
          </a:xfrm>
          <a:prstGeom prst="rect">
            <a:avLst/>
          </a:prstGeom>
          <a:solidFill>
            <a:schemeClr val="tx1"/>
          </a:solidFill>
          <a:ln w="6350">
            <a:noFill/>
            <a:miter lim="800000"/>
          </a:ln>
        </p:spPr>
        <p:txBody>
          <a:bodyPr vert="horz" wrap="square" lIns="182880" tIns="182880" rIns="182880" bIns="182880" rtlCol="0">
            <a:noAutofit/>
          </a:bodyPr>
          <a:lstStyle/>
          <a:p>
            <a:pPr algn="l">
              <a:spcBef>
                <a:spcPts val="300"/>
              </a:spcBef>
              <a:spcAft>
                <a:spcPts val="300"/>
              </a:spcAft>
              <a:buNone/>
            </a:pPr>
            <a:r>
              <a:rPr lang="en-US" sz="2000" b="1">
                <a:solidFill>
                  <a:schemeClr val="accent3"/>
                </a:solidFill>
              </a:rPr>
              <a:t>CHAPTER SLIDE</a:t>
            </a:r>
            <a:br>
              <a:rPr lang="en-US" sz="2000" b="1">
                <a:solidFill>
                  <a:schemeClr val="accent3"/>
                </a:solidFill>
              </a:rPr>
            </a:br>
            <a:r>
              <a:rPr lang="en-US" sz="2000" b="1">
                <a:solidFill>
                  <a:schemeClr val="accent3"/>
                </a:solidFill>
              </a:rPr>
              <a:t>Headline Styling</a:t>
            </a:r>
          </a:p>
          <a:p>
            <a:pPr algn="l">
              <a:spcBef>
                <a:spcPts val="300"/>
              </a:spcBef>
              <a:spcAft>
                <a:spcPts val="300"/>
              </a:spcAft>
              <a:buNone/>
            </a:pPr>
            <a:endParaRPr lang="en-US" sz="1600">
              <a:solidFill>
                <a:schemeClr val="bg1"/>
              </a:solidFill>
              <a:latin typeface="+mj-lt"/>
            </a:endParaRPr>
          </a:p>
          <a:p>
            <a:pPr algn="l">
              <a:spcBef>
                <a:spcPts val="300"/>
              </a:spcBef>
              <a:spcAft>
                <a:spcPts val="300"/>
              </a:spcAft>
              <a:buNone/>
            </a:pP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48 </a:t>
            </a:r>
            <a:r>
              <a:rPr lang="en-US" sz="1600" err="1">
                <a:solidFill>
                  <a:schemeClr val="bg1"/>
                </a:solidFill>
                <a:latin typeface="+mj-lt"/>
              </a:rPr>
              <a:t>pt</a:t>
            </a:r>
            <a:endParaRPr lang="en-US" sz="1600">
              <a:solidFill>
                <a:schemeClr val="bg1"/>
              </a:solidFill>
              <a:latin typeface="+mj-lt"/>
            </a:endParaRPr>
          </a:p>
          <a:p>
            <a:pPr algn="l">
              <a:lnSpc>
                <a:spcPts val="1920"/>
              </a:lnSpc>
              <a:spcBef>
                <a:spcPts val="0"/>
              </a:spcBef>
              <a:spcAft>
                <a:spcPts val="0"/>
              </a:spcAft>
              <a:buNone/>
            </a:pPr>
            <a:r>
              <a:rPr lang="en-US" sz="1600">
                <a:solidFill>
                  <a:schemeClr val="tx2"/>
                </a:solidFill>
                <a:latin typeface="+mj-lt"/>
              </a:rPr>
              <a:t>BRIGHT BLUE HEADLINE</a:t>
            </a:r>
          </a:p>
          <a:p>
            <a:pPr algn="l">
              <a:lnSpc>
                <a:spcPts val="1920"/>
              </a:lnSpc>
              <a:spcBef>
                <a:spcPts val="0"/>
              </a:spcBef>
              <a:spcAft>
                <a:spcPts val="0"/>
              </a:spcAft>
              <a:buNone/>
            </a:pPr>
            <a:r>
              <a:rPr lang="en-US" sz="1600">
                <a:solidFill>
                  <a:schemeClr val="tx2"/>
                </a:solidFill>
                <a:latin typeface="+mj-lt"/>
              </a:rPr>
              <a:t>ONE LINE ONLY</a:t>
            </a:r>
            <a:br>
              <a:rPr lang="en-US" sz="1600">
                <a:solidFill>
                  <a:schemeClr val="bg1"/>
                </a:solidFill>
                <a:latin typeface="+mj-lt"/>
              </a:rPr>
            </a:br>
            <a:endParaRPr lang="en-US" sz="1600">
              <a:solidFill>
                <a:schemeClr val="bg1"/>
              </a:solidFill>
              <a:latin typeface="+mj-lt"/>
            </a:endParaRPr>
          </a:p>
        </p:txBody>
      </p:sp>
    </p:spTree>
    <p:extLst>
      <p:ext uri="{BB962C8B-B14F-4D97-AF65-F5344CB8AC3E}">
        <p14:creationId xmlns:p14="http://schemas.microsoft.com/office/powerpoint/2010/main" val="1965478230"/>
      </p:ext>
    </p:extLst>
  </p:cSld>
  <p:clrMapOvr>
    <a:masterClrMapping/>
  </p:clrMapOvr>
  <p:extLst>
    <p:ext uri="{DCECCB84-F9BA-43D5-87BE-67443E8EF086}">
      <p15:sldGuideLst xmlns:p15="http://schemas.microsoft.com/office/powerpoint/2012/main">
        <p15:guide id="1" pos="14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4" name="Content Placeholder 3">
            <a:extLst>
              <a:ext uri="{FF2B5EF4-FFF2-40B4-BE49-F238E27FC236}">
                <a16:creationId xmlns:a16="http://schemas.microsoft.com/office/drawing/2014/main" id="{27BDB599-5A2D-9A4C-A7A6-1D4E5577CFBD}"/>
              </a:ext>
            </a:extLst>
          </p:cNvPr>
          <p:cNvSpPr>
            <a:spLocks noGrp="1"/>
          </p:cNvSpPr>
          <p:nvPr>
            <p:ph sz="quarter" idx="10"/>
          </p:nvPr>
        </p:nvSpPr>
        <p:spPr>
          <a:xfrm>
            <a:off x="1219200" y="1691234"/>
            <a:ext cx="10336213" cy="4709565"/>
          </a:xfrm>
          <a:prstGeom prst="rect">
            <a:avLst/>
          </a:prstGeo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Vertical Text Placeholder 8">
            <a:extLst>
              <a:ext uri="{FF2B5EF4-FFF2-40B4-BE49-F238E27FC236}">
                <a16:creationId xmlns:a16="http://schemas.microsoft.com/office/drawing/2014/main" id="{4776AF5F-6CD3-CC46-BF03-502F82DEB074}"/>
              </a:ext>
            </a:extLst>
          </p:cNvPr>
          <p:cNvSpPr>
            <a:spLocks noGrp="1"/>
          </p:cNvSpPr>
          <p:nvPr>
            <p:ph type="body" orient="vert" sz="quarter" idx="11"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2" name="TextBox 1">
            <a:extLst>
              <a:ext uri="{FF2B5EF4-FFF2-40B4-BE49-F238E27FC236}">
                <a16:creationId xmlns:a16="http://schemas.microsoft.com/office/drawing/2014/main" id="{AF4A313F-EB21-DE37-27B2-E245C1808B43}"/>
              </a:ext>
            </a:extLst>
          </p:cNvPr>
          <p:cNvSpPr txBox="1"/>
          <p:nvPr userDrawn="1"/>
        </p:nvSpPr>
        <p:spPr>
          <a:xfrm>
            <a:off x="-2133600" y="177624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26A5AA44-BBA7-F404-CD4C-5D2E5B0F918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1780243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827792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708978"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0" name="2. Slide Title">
            <a:extLst>
              <a:ext uri="{FF2B5EF4-FFF2-40B4-BE49-F238E27FC236}">
                <a16:creationId xmlns:a16="http://schemas.microsoft.com/office/drawing/2014/main" id="{A5BD5D84-1AAE-5945-A99D-84DE9B4ED176}"/>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9" name="TextBox 8">
            <a:extLst>
              <a:ext uri="{FF2B5EF4-FFF2-40B4-BE49-F238E27FC236}">
                <a16:creationId xmlns:a16="http://schemas.microsoft.com/office/drawing/2014/main" id="{27ABA2B2-F128-9243-9F3C-AB43C189850B}"/>
              </a:ext>
            </a:extLst>
          </p:cNvPr>
          <p:cNvSpPr txBox="1"/>
          <p:nvPr userDrawn="1"/>
        </p:nvSpPr>
        <p:spPr>
          <a:xfrm rot="5400000">
            <a:off x="9304355" y="3753992"/>
            <a:ext cx="4676562" cy="584775"/>
          </a:xfrm>
          <a:prstGeom prst="rect">
            <a:avLst/>
          </a:prstGeom>
          <a:noFill/>
        </p:spPr>
        <p:txBody>
          <a:bodyPr wrap="square" rtlCol="0">
            <a:spAutoFit/>
          </a:bodyPr>
          <a:lstStyle/>
          <a:p>
            <a:pPr algn="ctr"/>
            <a:r>
              <a:rPr lang="en-US" sz="1600" b="1">
                <a:solidFill>
                  <a:srgbClr val="022544"/>
                </a:solidFill>
              </a:rPr>
              <a:t>Campaign Goals Supported </a:t>
            </a:r>
            <a:br>
              <a:rPr lang="en-US" sz="1600" b="1">
                <a:solidFill>
                  <a:srgbClr val="022544"/>
                </a:solidFill>
              </a:rPr>
            </a:br>
            <a:r>
              <a:rPr lang="en-US" sz="1600" b="1">
                <a:solidFill>
                  <a:srgbClr val="022544"/>
                </a:solidFill>
              </a:rPr>
              <a:t>by Audience Targeting</a:t>
            </a:r>
          </a:p>
        </p:txBody>
      </p:sp>
      <p:sp>
        <p:nvSpPr>
          <p:cNvPr id="12" name="TextBox 11">
            <a:extLst>
              <a:ext uri="{FF2B5EF4-FFF2-40B4-BE49-F238E27FC236}">
                <a16:creationId xmlns:a16="http://schemas.microsoft.com/office/drawing/2014/main" id="{B506DFCB-5223-494F-A972-1B557C26A80A}"/>
              </a:ext>
            </a:extLst>
          </p:cNvPr>
          <p:cNvSpPr txBox="1"/>
          <p:nvPr userDrawn="1"/>
        </p:nvSpPr>
        <p:spPr>
          <a:xfrm>
            <a:off x="1193795" y="6519446"/>
            <a:ext cx="3986235" cy="215444"/>
          </a:xfrm>
          <a:prstGeom prst="rect">
            <a:avLst/>
          </a:prstGeom>
          <a:noFill/>
        </p:spPr>
        <p:txBody>
          <a:bodyPr wrap="square" rtlCol="0">
            <a:spAutoFit/>
          </a:bodyPr>
          <a:lstStyle/>
          <a:p>
            <a:r>
              <a:rPr lang="en-US" sz="800">
                <a:solidFill>
                  <a:srgbClr val="012544"/>
                </a:solidFill>
              </a:rPr>
              <a:t>Driving awareness &amp; brand trial through large addressable audiences.</a:t>
            </a:r>
          </a:p>
        </p:txBody>
      </p:sp>
      <p:pic>
        <p:nvPicPr>
          <p:cNvPr id="2" name="Picture 1">
            <a:extLst>
              <a:ext uri="{FF2B5EF4-FFF2-40B4-BE49-F238E27FC236}">
                <a16:creationId xmlns:a16="http://schemas.microsoft.com/office/drawing/2014/main" id="{23F573BB-E3F2-F948-AF29-D1CB2C9F6157}"/>
              </a:ext>
            </a:extLst>
          </p:cNvPr>
          <p:cNvPicPr>
            <a:picLocks noChangeAspect="1"/>
          </p:cNvPicPr>
          <p:nvPr userDrawn="1"/>
        </p:nvPicPr>
        <p:blipFill>
          <a:blip r:embed="rId9"/>
          <a:stretch>
            <a:fillRect/>
          </a:stretch>
        </p:blipFill>
        <p:spPr>
          <a:xfrm rot="10800000">
            <a:off x="10217423" y="1846299"/>
            <a:ext cx="1015422" cy="4400162"/>
          </a:xfrm>
          <a:prstGeom prst="rect">
            <a:avLst/>
          </a:prstGeom>
        </p:spPr>
      </p:pic>
      <p:sp>
        <p:nvSpPr>
          <p:cNvPr id="16" name="Vertical Text Placeholder 8">
            <a:extLst>
              <a:ext uri="{FF2B5EF4-FFF2-40B4-BE49-F238E27FC236}">
                <a16:creationId xmlns:a16="http://schemas.microsoft.com/office/drawing/2014/main" id="{2E4CBC15-6724-3245-BBBE-BBCEFF7C2875}"/>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0189F7A6-1DFD-06A0-F693-B06C52E5466F}"/>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44168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194997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66AEA94-3D85-B04E-B5D8-A15E48C77F3B}"/>
              </a:ext>
            </a:extLst>
          </p:cNvPr>
          <p:cNvSpPr>
            <a:spLocks noGrp="1"/>
          </p:cNvSpPr>
          <p:nvPr>
            <p:ph sz="quarter" idx="11"/>
          </p:nvPr>
        </p:nvSpPr>
        <p:spPr>
          <a:xfrm>
            <a:off x="6437152" y="1691235"/>
            <a:ext cx="4937760"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13747985-62EF-5347-8D6C-3F639E07A444}"/>
              </a:ext>
            </a:extLst>
          </p:cNvPr>
          <p:cNvSpPr>
            <a:spLocks noGrp="1"/>
          </p:cNvSpPr>
          <p:nvPr>
            <p:ph type="body" orient="vert" sz="quarter" idx="12"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1" name="TextBox 10">
            <a:extLst>
              <a:ext uri="{FF2B5EF4-FFF2-40B4-BE49-F238E27FC236}">
                <a16:creationId xmlns:a16="http://schemas.microsoft.com/office/drawing/2014/main" id="{AC7282FB-99DD-888C-C05C-9AFBA1BA882E}"/>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24412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368639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16" name="Picture 15" descr="Text&#10;&#10;Description automatically generated">
            <a:extLst>
              <a:ext uri="{FF2B5EF4-FFF2-40B4-BE49-F238E27FC236}">
                <a16:creationId xmlns:a16="http://schemas.microsoft.com/office/drawing/2014/main" id="{7ABC4E61-A5A5-1B4E-9D23-97139629EA6F}"/>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20" name="3. Subtitle">
            <a:extLst>
              <a:ext uri="{FF2B5EF4-FFF2-40B4-BE49-F238E27FC236}">
                <a16:creationId xmlns:a16="http://schemas.microsoft.com/office/drawing/2014/main" id="{D698BC25-D74F-7545-98EF-870916FFA75A}"/>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23" name="2. Slide Title">
            <a:extLst>
              <a:ext uri="{FF2B5EF4-FFF2-40B4-BE49-F238E27FC236}">
                <a16:creationId xmlns:a16="http://schemas.microsoft.com/office/drawing/2014/main" id="{95DDCAA5-30C4-0C4A-B62F-15A9BB970E8B}"/>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24" name="object 3">
            <a:extLst>
              <a:ext uri="{FF2B5EF4-FFF2-40B4-BE49-F238E27FC236}">
                <a16:creationId xmlns:a16="http://schemas.microsoft.com/office/drawing/2014/main" id="{38474A15-D3DE-4341-9566-7DE105DDB3B6}"/>
              </a:ext>
            </a:extLst>
          </p:cNvPr>
          <p:cNvSpPr/>
          <p:nvPr userDrawn="1"/>
        </p:nvSpPr>
        <p:spPr>
          <a:xfrm>
            <a:off x="0" y="385"/>
            <a:ext cx="666932" cy="6857615"/>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27" name="Slide Number">
            <a:extLst>
              <a:ext uri="{FF2B5EF4-FFF2-40B4-BE49-F238E27FC236}">
                <a16:creationId xmlns:a16="http://schemas.microsoft.com/office/drawing/2014/main" id="{B4B380E5-4C34-A04A-9340-91AD2FCEF57C}"/>
              </a:ext>
            </a:extLst>
          </p:cNvPr>
          <p:cNvSpPr>
            <a:spLocks noChangeArrowheads="1"/>
          </p:cNvSpPr>
          <p:nvPr userDrawn="1">
            <p:custDataLst>
              <p:tags r:id="rId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sp>
        <p:nvSpPr>
          <p:cNvPr id="30" name="object 33">
            <a:extLst>
              <a:ext uri="{FF2B5EF4-FFF2-40B4-BE49-F238E27FC236}">
                <a16:creationId xmlns:a16="http://schemas.microsoft.com/office/drawing/2014/main" id="{71B23A21-3655-1949-90CD-6F8EE57FEFA8}"/>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12" name="Content Placeholder 3">
            <a:extLst>
              <a:ext uri="{FF2B5EF4-FFF2-40B4-BE49-F238E27FC236}">
                <a16:creationId xmlns:a16="http://schemas.microsoft.com/office/drawing/2014/main" id="{B04802FE-0E3A-8143-8906-363757995C46}"/>
              </a:ext>
            </a:extLst>
          </p:cNvPr>
          <p:cNvSpPr>
            <a:spLocks noGrp="1"/>
          </p:cNvSpPr>
          <p:nvPr>
            <p:ph sz="quarter" idx="10"/>
          </p:nvPr>
        </p:nvSpPr>
        <p:spPr>
          <a:xfrm>
            <a:off x="1219200"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71EB37D5-0D52-F14F-9D8F-FD161CD3A99B}"/>
              </a:ext>
            </a:extLst>
          </p:cNvPr>
          <p:cNvSpPr>
            <a:spLocks noGrp="1"/>
          </p:cNvSpPr>
          <p:nvPr>
            <p:ph sz="quarter" idx="11"/>
          </p:nvPr>
        </p:nvSpPr>
        <p:spPr>
          <a:xfrm>
            <a:off x="4700631"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7141E3E4-DC7C-E549-BBBD-0CDEFE1B4B45}"/>
              </a:ext>
            </a:extLst>
          </p:cNvPr>
          <p:cNvSpPr>
            <a:spLocks noGrp="1"/>
          </p:cNvSpPr>
          <p:nvPr>
            <p:ph sz="quarter" idx="12"/>
          </p:nvPr>
        </p:nvSpPr>
        <p:spPr>
          <a:xfrm>
            <a:off x="8182062" y="1691235"/>
            <a:ext cx="3200400" cy="4625676"/>
          </a:xfrm>
          <a:prstGeom prst="rect">
            <a:avLst/>
          </a:prstGeom>
          <a:solidFill>
            <a:schemeClr val="bg2"/>
          </a:solidFill>
        </p:spPr>
        <p:txBody>
          <a:bodyPr lIns="182880" tIns="91440" rIns="182880"/>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Vertical Text Placeholder 8">
            <a:extLst>
              <a:ext uri="{FF2B5EF4-FFF2-40B4-BE49-F238E27FC236}">
                <a16:creationId xmlns:a16="http://schemas.microsoft.com/office/drawing/2014/main" id="{C42E7D9D-5258-A248-85EF-A355724F3353}"/>
              </a:ext>
            </a:extLst>
          </p:cNvPr>
          <p:cNvSpPr>
            <a:spLocks noGrp="1"/>
          </p:cNvSpPr>
          <p:nvPr>
            <p:ph type="body" orient="vert" sz="quarter" idx="13"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8" name="Oval 17">
            <a:extLst>
              <a:ext uri="{FF2B5EF4-FFF2-40B4-BE49-F238E27FC236}">
                <a16:creationId xmlns:a16="http://schemas.microsoft.com/office/drawing/2014/main" id="{2ACA7CFF-2126-F84F-B9A4-E989D5121B9E}"/>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
        <p:nvSpPr>
          <p:cNvPr id="21" name="TextBox 20">
            <a:extLst>
              <a:ext uri="{FF2B5EF4-FFF2-40B4-BE49-F238E27FC236}">
                <a16:creationId xmlns:a16="http://schemas.microsoft.com/office/drawing/2014/main" id="{091FA124-535C-0E0F-A874-C07195680A87}"/>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197601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739386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3" name="3. Subtitle">
            <a:extLst>
              <a:ext uri="{FF2B5EF4-FFF2-40B4-BE49-F238E27FC236}">
                <a16:creationId xmlns:a16="http://schemas.microsoft.com/office/drawing/2014/main" id="{D81928C4-91E1-9E47-BB14-3A1FFD05BB9D}"/>
              </a:ext>
            </a:extLst>
          </p:cNvPr>
          <p:cNvSpPr>
            <a:spLocks noGrp="1"/>
          </p:cNvSpPr>
          <p:nvPr>
            <p:ph type="subTitle" idx="1"/>
            <p:custDataLst>
              <p:tags r:id="rId4"/>
            </p:custDataLst>
          </p:nvPr>
        </p:nvSpPr>
        <p:spPr>
          <a:xfrm>
            <a:off x="1219200" y="1115338"/>
            <a:ext cx="8534788" cy="33805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b="1" baseline="0" dirty="0"/>
            </a:lvl1pPr>
          </a:lstStyle>
          <a:p>
            <a:pPr lvl="0"/>
            <a:r>
              <a:rPr lang="en-US"/>
              <a:t>Click to edit Master subtitle style</a:t>
            </a:r>
          </a:p>
        </p:txBody>
      </p:sp>
      <p:sp>
        <p:nvSpPr>
          <p:cNvPr id="14" name="2. Slide Title">
            <a:extLst>
              <a:ext uri="{FF2B5EF4-FFF2-40B4-BE49-F238E27FC236}">
                <a16:creationId xmlns:a16="http://schemas.microsoft.com/office/drawing/2014/main" id="{2B8D06AA-ECA8-1C44-BA9D-AFE4704F7A2A}"/>
              </a:ext>
            </a:extLst>
          </p:cNvPr>
          <p:cNvSpPr>
            <a:spLocks noGrp="1"/>
          </p:cNvSpPr>
          <p:nvPr>
            <p:ph type="title" hasCustomPrompt="1"/>
            <p:custDataLst>
              <p:tags r:id="rId5"/>
            </p:custDataLst>
          </p:nvPr>
        </p:nvSpPr>
        <p:spPr>
          <a:xfrm>
            <a:off x="1219201" y="266700"/>
            <a:ext cx="8534787" cy="731520"/>
          </a:xfrm>
          <a:prstGeom prst="rect">
            <a:avLst/>
          </a:prstGeom>
        </p:spPr>
        <p:txBody>
          <a:bodyPr vert="horz" wrap="square" lIns="0" tIns="0" rIns="0" bIns="0" rtlCol="0" anchor="t" anchorCtr="0">
            <a:noAutofit/>
          </a:bodyPr>
          <a:lstStyle/>
          <a:p>
            <a:pPr lvl="0"/>
            <a:r>
              <a:rPr lang="en-US"/>
              <a:t>CLICK TO EDIT MASTER TITLE STYLE</a:t>
            </a:r>
          </a:p>
        </p:txBody>
      </p:sp>
      <p:sp>
        <p:nvSpPr>
          <p:cNvPr id="15" name="Content Placeholder 3">
            <a:extLst>
              <a:ext uri="{FF2B5EF4-FFF2-40B4-BE49-F238E27FC236}">
                <a16:creationId xmlns:a16="http://schemas.microsoft.com/office/drawing/2014/main" id="{BE7EA5C3-E1EB-E640-965F-32CAA7788E40}"/>
              </a:ext>
            </a:extLst>
          </p:cNvPr>
          <p:cNvSpPr>
            <a:spLocks noGrp="1"/>
          </p:cNvSpPr>
          <p:nvPr>
            <p:ph sz="quarter" idx="10"/>
          </p:nvPr>
        </p:nvSpPr>
        <p:spPr>
          <a:xfrm>
            <a:off x="1219200"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B14CACF7-FECE-2A41-9948-B6B82A26FA12}"/>
              </a:ext>
            </a:extLst>
          </p:cNvPr>
          <p:cNvSpPr>
            <a:spLocks noGrp="1"/>
          </p:cNvSpPr>
          <p:nvPr>
            <p:ph sz="quarter" idx="11"/>
          </p:nvPr>
        </p:nvSpPr>
        <p:spPr>
          <a:xfrm>
            <a:off x="3859876"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A256962F-1934-1C46-8406-A98260E977C3}"/>
              </a:ext>
            </a:extLst>
          </p:cNvPr>
          <p:cNvSpPr>
            <a:spLocks noGrp="1"/>
          </p:cNvSpPr>
          <p:nvPr>
            <p:ph sz="quarter" idx="12"/>
          </p:nvPr>
        </p:nvSpPr>
        <p:spPr>
          <a:xfrm>
            <a:off x="6500552"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0E1CD668-6DE2-6947-9DCE-4067B250EF74}"/>
              </a:ext>
            </a:extLst>
          </p:cNvPr>
          <p:cNvSpPr>
            <a:spLocks noGrp="1"/>
          </p:cNvSpPr>
          <p:nvPr>
            <p:ph sz="quarter" idx="13"/>
          </p:nvPr>
        </p:nvSpPr>
        <p:spPr>
          <a:xfrm>
            <a:off x="9141228" y="1691235"/>
            <a:ext cx="2457796" cy="4625676"/>
          </a:xfrm>
          <a:prstGeom prst="rect">
            <a:avLst/>
          </a:prstGeom>
          <a:solidFill>
            <a:schemeClr val="bg2"/>
          </a:solidFill>
        </p:spPr>
        <p:txBody>
          <a:bodyPr lIns="182880" tIns="182880" rIns="182880" bIns="182880">
            <a:no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Vertical Text Placeholder 8">
            <a:extLst>
              <a:ext uri="{FF2B5EF4-FFF2-40B4-BE49-F238E27FC236}">
                <a16:creationId xmlns:a16="http://schemas.microsoft.com/office/drawing/2014/main" id="{744C8962-ECDD-9F4F-BE18-9E78183EB3EF}"/>
              </a:ext>
            </a:extLst>
          </p:cNvPr>
          <p:cNvSpPr>
            <a:spLocks noGrp="1"/>
          </p:cNvSpPr>
          <p:nvPr>
            <p:ph type="body" orient="vert" sz="quarter" idx="14"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12" name="TextBox 11">
            <a:extLst>
              <a:ext uri="{FF2B5EF4-FFF2-40B4-BE49-F238E27FC236}">
                <a16:creationId xmlns:a16="http://schemas.microsoft.com/office/drawing/2014/main" id="{62DB9D79-7F37-8DF9-BBE2-823FAF73411B}"/>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8528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Top 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437977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708978"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Vertical Text Placeholder 8">
            <a:extLst>
              <a:ext uri="{FF2B5EF4-FFF2-40B4-BE49-F238E27FC236}">
                <a16:creationId xmlns:a16="http://schemas.microsoft.com/office/drawing/2014/main" id="{B2516B65-DA0C-8648-843E-30205A6AC786}"/>
              </a:ext>
            </a:extLst>
          </p:cNvPr>
          <p:cNvSpPr>
            <a:spLocks noGrp="1"/>
          </p:cNvSpPr>
          <p:nvPr>
            <p:ph type="body" orient="vert" sz="quarter" idx="10" hasCustomPrompt="1"/>
          </p:nvPr>
        </p:nvSpPr>
        <p:spPr>
          <a:xfrm rot="10800000">
            <a:off x="264429" y="571503"/>
            <a:ext cx="138499" cy="2464594"/>
          </a:xfrm>
          <a:prstGeom prst="rect">
            <a:avLst/>
          </a:prstGeom>
        </p:spPr>
        <p:txBody>
          <a:bodyPr vert="eaVert" lIns="0" tIns="0" rIns="0" bIns="0"/>
          <a:lstStyle>
            <a:lvl1pPr algn="r">
              <a:defRPr lang="en-US" sz="880" kern="1200" cap="all" baseline="0" dirty="0" smtClean="0">
                <a:solidFill>
                  <a:schemeClr val="accent2"/>
                </a:solidFill>
                <a:latin typeface="+mj-lt"/>
                <a:ea typeface="+mn-ea"/>
                <a:cs typeface="+mn-cs"/>
              </a:defRPr>
            </a:lvl1pPr>
          </a:lstStyle>
          <a:p>
            <a:pPr lvl="0"/>
            <a:r>
              <a:rPr lang="en-US"/>
              <a:t>Click to edit CHAPTER NAME</a:t>
            </a:r>
          </a:p>
        </p:txBody>
      </p:sp>
      <p:sp>
        <p:nvSpPr>
          <p:cNvPr id="6" name="TextBox 5">
            <a:extLst>
              <a:ext uri="{FF2B5EF4-FFF2-40B4-BE49-F238E27FC236}">
                <a16:creationId xmlns:a16="http://schemas.microsoft.com/office/drawing/2014/main" id="{83DA17FA-107A-037D-688F-B9165FA48803}"/>
              </a:ext>
            </a:extLst>
          </p:cNvPr>
          <p:cNvSpPr txBox="1"/>
          <p:nvPr userDrawn="1"/>
        </p:nvSpPr>
        <p:spPr>
          <a:xfrm>
            <a:off x="-4267200" y="-68785"/>
            <a:ext cx="3715356" cy="4498543"/>
          </a:xfrm>
          <a:prstGeom prst="rect">
            <a:avLst/>
          </a:prstGeom>
          <a:solidFill>
            <a:schemeClr val="tx1"/>
          </a:solidFill>
          <a:ln w="6350">
            <a:noFill/>
            <a:miter lim="800000"/>
          </a:ln>
        </p:spPr>
        <p:txBody>
          <a:bodyPr vert="horz" wrap="square" lIns="182880" tIns="182880" rIns="0" bIns="0" rtlCol="0">
            <a:noAutofit/>
          </a:bodyPr>
          <a:lstStyle/>
          <a:p>
            <a:pPr algn="l">
              <a:spcBef>
                <a:spcPts val="0"/>
              </a:spcBef>
              <a:spcAft>
                <a:spcPts val="0"/>
              </a:spcAft>
              <a:buNone/>
            </a:pPr>
            <a:r>
              <a:rPr lang="en-US" sz="2000" b="1">
                <a:solidFill>
                  <a:schemeClr val="accent3"/>
                </a:solidFill>
              </a:rPr>
              <a:t>INTERIOR</a:t>
            </a:r>
            <a:br>
              <a:rPr lang="en-US" sz="2000" b="1">
                <a:solidFill>
                  <a:schemeClr val="accent3"/>
                </a:solidFill>
              </a:rPr>
            </a:br>
            <a:r>
              <a:rPr lang="en-US" sz="2000" b="1">
                <a:solidFill>
                  <a:schemeClr val="accent3"/>
                </a:solidFill>
              </a:rPr>
              <a:t>Headline Styling</a:t>
            </a:r>
          </a:p>
          <a:p>
            <a:pPr algn="l">
              <a:spcBef>
                <a:spcPts val="0"/>
              </a:spcBef>
              <a:spcAft>
                <a:spcPts val="0"/>
              </a:spcAft>
              <a:buNone/>
            </a:pPr>
            <a:br>
              <a:rPr lang="en-US" sz="1600">
                <a:solidFill>
                  <a:schemeClr val="bg1"/>
                </a:solidFill>
              </a:rPr>
            </a:br>
            <a:r>
              <a:rPr lang="en-US" sz="1600">
                <a:solidFill>
                  <a:schemeClr val="bg1"/>
                </a:solidFill>
                <a:latin typeface="+mj-lt"/>
              </a:rPr>
              <a:t>Arial Black (Headings) </a:t>
            </a:r>
            <a:br>
              <a:rPr lang="en-US" sz="1600">
                <a:solidFill>
                  <a:schemeClr val="bg1"/>
                </a:solidFill>
                <a:latin typeface="+mj-lt"/>
              </a:rPr>
            </a:br>
            <a:r>
              <a:rPr lang="en-US" sz="1600">
                <a:solidFill>
                  <a:schemeClr val="bg1"/>
                </a:solidFill>
                <a:latin typeface="+mj-lt"/>
              </a:rPr>
              <a:t>ALL CAPS 36 </a:t>
            </a:r>
            <a:r>
              <a:rPr lang="en-US" sz="1600" err="1">
                <a:solidFill>
                  <a:schemeClr val="bg1"/>
                </a:solidFill>
                <a:latin typeface="+mj-lt"/>
              </a:rPr>
              <a:t>pt</a:t>
            </a:r>
            <a:endParaRPr lang="en-US" sz="1600">
              <a:solidFill>
                <a:schemeClr val="bg1"/>
              </a:solidFill>
              <a:latin typeface="+mj-lt"/>
            </a:endParaRPr>
          </a:p>
          <a:p>
            <a:pPr algn="l">
              <a:spcBef>
                <a:spcPts val="0"/>
              </a:spcBef>
              <a:spcAft>
                <a:spcPts val="0"/>
              </a:spcAft>
              <a:buNone/>
            </a:pPr>
            <a:r>
              <a:rPr lang="en-US" sz="1600">
                <a:solidFill>
                  <a:schemeClr val="bg1"/>
                </a:solidFill>
                <a:latin typeface="+mj-lt"/>
              </a:rPr>
              <a:t>FIRST LINE NAVY</a:t>
            </a:r>
            <a:br>
              <a:rPr lang="en-US" sz="1600">
                <a:solidFill>
                  <a:schemeClr val="bg1"/>
                </a:solidFill>
                <a:latin typeface="+mj-lt"/>
              </a:rPr>
            </a:br>
            <a:r>
              <a:rPr lang="en-US" sz="1600">
                <a:solidFill>
                  <a:schemeClr val="tx2"/>
                </a:solidFill>
                <a:latin typeface="+mj-lt"/>
              </a:rPr>
              <a:t>SECOND LINE BRIGHT BLUE</a:t>
            </a:r>
          </a:p>
          <a:p>
            <a:pPr algn="l">
              <a:spcBef>
                <a:spcPts val="0"/>
              </a:spcBef>
              <a:spcAft>
                <a:spcPts val="0"/>
              </a:spcAft>
              <a:buNone/>
            </a:pPr>
            <a:r>
              <a:rPr lang="en-US" sz="1600">
                <a:solidFill>
                  <a:schemeClr val="bg1"/>
                </a:solidFill>
                <a:latin typeface="+mj-lt"/>
              </a:rPr>
              <a:t>50 Characters MAX</a:t>
            </a:r>
          </a:p>
          <a:p>
            <a:pPr algn="l">
              <a:spcBef>
                <a:spcPts val="0"/>
              </a:spcBef>
              <a:spcAft>
                <a:spcPts val="0"/>
              </a:spcAft>
              <a:buNone/>
            </a:pPr>
            <a:r>
              <a:rPr lang="en-US" sz="1600" b="0" i="0" kern="1200">
                <a:solidFill>
                  <a:schemeClr val="bg1"/>
                </a:solidFill>
                <a:effectLst/>
                <a:latin typeface="+mj-lt"/>
                <a:ea typeface="+mn-ea"/>
                <a:cs typeface="+mn-cs"/>
              </a:rPr>
              <a:t>All Headlines MUST be 2 lines</a:t>
            </a:r>
            <a:endParaRPr lang="en-US" sz="1600">
              <a:solidFill>
                <a:schemeClr val="bg1"/>
              </a:solidFill>
              <a:latin typeface="+mj-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2000" b="1">
                <a:solidFill>
                  <a:schemeClr val="accent3"/>
                </a:solidFill>
                <a:latin typeface="+mn-lt"/>
              </a:rPr>
              <a:t>Subheading Styling</a:t>
            </a:r>
          </a:p>
          <a:p>
            <a:pPr algn="l">
              <a:spcBef>
                <a:spcPts val="0"/>
              </a:spcBef>
              <a:spcAft>
                <a:spcPts val="0"/>
              </a:spcAft>
              <a:buNone/>
            </a:pPr>
            <a:endParaRPr lang="en-US" sz="1600" b="1">
              <a:solidFill>
                <a:schemeClr val="bg1"/>
              </a:solidFill>
              <a:latin typeface="+mn-lt"/>
            </a:endParaRPr>
          </a:p>
          <a:p>
            <a:pPr algn="l">
              <a:spcBef>
                <a:spcPts val="0"/>
              </a:spcBef>
              <a:spcAft>
                <a:spcPts val="0"/>
              </a:spcAft>
              <a:buNone/>
            </a:pPr>
            <a:r>
              <a:rPr lang="en-US" sz="1600" b="1">
                <a:solidFill>
                  <a:schemeClr val="bg1"/>
                </a:solidFill>
                <a:latin typeface="+mn-lt"/>
              </a:rPr>
              <a:t>Arial (Body) </a:t>
            </a:r>
            <a:br>
              <a:rPr lang="en-US" sz="1600" b="1">
                <a:solidFill>
                  <a:schemeClr val="bg1"/>
                </a:solidFill>
                <a:latin typeface="+mn-lt"/>
              </a:rPr>
            </a:br>
            <a:r>
              <a:rPr lang="en-US" sz="1600" b="1">
                <a:solidFill>
                  <a:schemeClr val="bg1"/>
                </a:solidFill>
                <a:latin typeface="+mn-lt"/>
              </a:rPr>
              <a:t>Bold 16 </a:t>
            </a:r>
            <a:r>
              <a:rPr lang="en-US" sz="1600" b="1" err="1">
                <a:solidFill>
                  <a:schemeClr val="bg1"/>
                </a:solidFill>
                <a:latin typeface="+mn-lt"/>
              </a:rPr>
              <a:t>pt</a:t>
            </a:r>
            <a:r>
              <a:rPr lang="en-US" sz="1600" b="1">
                <a:solidFill>
                  <a:schemeClr val="bg1"/>
                </a:solidFill>
                <a:latin typeface="+mn-lt"/>
              </a:rPr>
              <a:t> Sentence case</a:t>
            </a:r>
            <a:br>
              <a:rPr lang="en-US" sz="1600" b="1">
                <a:solidFill>
                  <a:schemeClr val="bg1"/>
                </a:solidFill>
                <a:latin typeface="+mn-lt"/>
              </a:rPr>
            </a:br>
            <a:r>
              <a:rPr lang="en-US" sz="1600" b="1">
                <a:solidFill>
                  <a:schemeClr val="bg1"/>
                </a:solidFill>
                <a:latin typeface="+mn-lt"/>
              </a:rPr>
              <a:t>85 character MAX</a:t>
            </a:r>
          </a:p>
        </p:txBody>
      </p:sp>
    </p:spTree>
    <p:extLst>
      <p:ext uri="{BB962C8B-B14F-4D97-AF65-F5344CB8AC3E}">
        <p14:creationId xmlns:p14="http://schemas.microsoft.com/office/powerpoint/2010/main" val="350142682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1.xml"/><Relationship Id="rId27" Type="http://schemas.openxmlformats.org/officeDocument/2006/relationships/tags" Target="../tags/tag2.xml"/><Relationship Id="rId28" Type="http://schemas.openxmlformats.org/officeDocument/2006/relationships/tags" Target="../tags/tag3.xml"/><Relationship Id="rId29" Type="http://schemas.openxmlformats.org/officeDocument/2006/relationships/tags" Target="../tags/tag4.xml"/><Relationship Id="rId30" Type="http://schemas.openxmlformats.org/officeDocument/2006/relationships/tags" Target="../tags/tag5.xml"/><Relationship Id="rId31" Type="http://schemas.openxmlformats.org/officeDocument/2006/relationships/tags" Target="../tags/tag6.xml"/><Relationship Id="rId32" Type="http://schemas.openxmlformats.org/officeDocument/2006/relationships/tags" Target="../tags/tag7.xml"/><Relationship Id="rId33" Type="http://schemas.openxmlformats.org/officeDocument/2006/relationships/tags" Target="../tags/tag8.xml"/><Relationship Id="rId34" Type="http://schemas.openxmlformats.org/officeDocument/2006/relationships/tags" Target="../tags/tag9.xml"/><Relationship Id="rId35" Type="http://schemas.openxmlformats.org/officeDocument/2006/relationships/tags" Target="../tags/tag10.xml"/><Relationship Id="rId36" Type="http://schemas.openxmlformats.org/officeDocument/2006/relationships/tags" Target="../tags/tag11.xml"/><Relationship Id="rId37" Type="http://schemas.openxmlformats.org/officeDocument/2006/relationships/tags" Target="../tags/tag12.xml"/><Relationship Id="rId38" Type="http://schemas.openxmlformats.org/officeDocument/2006/relationships/tags" Target="../tags/tag13.xml"/><Relationship Id="rId39" Type="http://schemas.openxmlformats.org/officeDocument/2006/relationships/tags" Target="../tags/tag14.xml"/><Relationship Id="rId40" Type="http://schemas.openxmlformats.org/officeDocument/2006/relationships/tags" Target="../tags/tag15.xml"/><Relationship Id="rId41" Type="http://schemas.openxmlformats.org/officeDocument/2006/relationships/tags" Target="../tags/tag16.xml"/><Relationship Id="rId42" Type="http://schemas.openxmlformats.org/officeDocument/2006/relationships/tags" Target="../tags/tag17.xml"/><Relationship Id="rId43" Type="http://schemas.openxmlformats.org/officeDocument/2006/relationships/tags" Target="../tags/tag18.xml"/><Relationship Id="rId44" Type="http://schemas.openxmlformats.org/officeDocument/2006/relationships/tags" Target="../tags/tag19.xml"/><Relationship Id="rId45" Type="http://schemas.openxmlformats.org/officeDocument/2006/relationships/tags" Target="../tags/tag20.xml"/><Relationship Id="rId46" Type="http://schemas.openxmlformats.org/officeDocument/2006/relationships/oleObject" Target="../embeddings/oleObject1.bin"/><Relationship Id="rId47" Type="http://schemas.openxmlformats.org/officeDocument/2006/relationships/image" Target="../media/image1.emf"/><Relationship Id="rId48"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1" name="object 3">
            <a:extLst>
              <a:ext uri="{FF2B5EF4-FFF2-40B4-BE49-F238E27FC236}">
                <a16:creationId xmlns:a16="http://schemas.microsoft.com/office/drawing/2014/main" id="{1DDCDBDE-A7C1-B548-8C6D-F0AFF62D01CA}"/>
              </a:ext>
            </a:extLst>
          </p:cNvPr>
          <p:cNvSpPr/>
          <p:nvPr userDrawn="1"/>
        </p:nvSpPr>
        <p:spPr>
          <a:xfrm>
            <a:off x="0" y="0"/>
            <a:ext cx="666932" cy="6862987"/>
          </a:xfrm>
          <a:custGeom>
            <a:avLst/>
            <a:gdLst/>
            <a:ahLst/>
            <a:cxnLst/>
            <a:rect l="l" t="t" r="r" b="b"/>
            <a:pathLst>
              <a:path w="1099820" h="11308715">
                <a:moveTo>
                  <a:pt x="1099442" y="0"/>
                </a:moveTo>
                <a:lnTo>
                  <a:pt x="0" y="0"/>
                </a:lnTo>
                <a:lnTo>
                  <a:pt x="0" y="11308556"/>
                </a:lnTo>
                <a:lnTo>
                  <a:pt x="1099442" y="11308556"/>
                </a:lnTo>
                <a:lnTo>
                  <a:pt x="1099442" y="0"/>
                </a:lnTo>
                <a:close/>
              </a:path>
            </a:pathLst>
          </a:custGeom>
          <a:solidFill>
            <a:srgbClr val="032544"/>
          </a:solidFill>
        </p:spPr>
        <p:txBody>
          <a:bodyPr wrap="square" lIns="0" tIns="0" rIns="0" bIns="0" rtlCol="0" anchor="ctr" anchorCtr="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Arial"/>
              <a:ea typeface="+mn-ea"/>
              <a:cs typeface="+mn-cs"/>
            </a:endParaRPr>
          </a:p>
        </p:txBody>
      </p:sp>
      <p:sp>
        <p:nvSpPr>
          <p:cNvPr id="172" name="Slide Number">
            <a:extLst>
              <a:ext uri="{FF2B5EF4-FFF2-40B4-BE49-F238E27FC236}">
                <a16:creationId xmlns:a16="http://schemas.microsoft.com/office/drawing/2014/main" id="{CBF49660-DE2B-094B-98E5-1DCE48AAF6F4}"/>
              </a:ext>
            </a:extLst>
          </p:cNvPr>
          <p:cNvSpPr>
            <a:spLocks noChangeArrowheads="1"/>
          </p:cNvSpPr>
          <p:nvPr userDrawn="1">
            <p:custDataLst>
              <p:tags r:id="rId26"/>
            </p:custDataLst>
          </p:nvPr>
        </p:nvSpPr>
        <p:spPr bwMode="black">
          <a:xfrm>
            <a:off x="214" y="6499139"/>
            <a:ext cx="666931" cy="138499"/>
          </a:xfrm>
          <a:prstGeom prst="rect">
            <a:avLst/>
          </a:prstGeom>
          <a:noFill/>
          <a:ln w="9525" algn="ctr">
            <a:noFill/>
            <a:miter lim="800000"/>
            <a:headEnd/>
            <a:tailEnd/>
          </a:ln>
          <a:effectLst/>
        </p:spPr>
        <p:txBody>
          <a:bodyPr wrap="square" lIns="0" tIns="0" rIns="0" bIns="0" anchor="ctr" anchorCtr="0">
            <a:noAutofit/>
          </a:bodyPr>
          <a:lstStyle/>
          <a:p>
            <a:pPr algn="ctr" defTabSz="610744" rtl="0" fontAlgn="auto">
              <a:spcBef>
                <a:spcPts val="0"/>
              </a:spcBef>
              <a:spcAft>
                <a:spcPts val="0"/>
              </a:spcAft>
              <a:defRPr/>
            </a:pPr>
            <a:fld id="{4ABDCABE-3F10-B64C-92F1-862014417034}" type="slidenum">
              <a:rPr lang="en-US" sz="900" b="1" smtClean="0">
                <a:solidFill>
                  <a:schemeClr val="accent2"/>
                </a:solidFill>
                <a:latin typeface="+mn-lt"/>
                <a:ea typeface="+mn-ea"/>
                <a:cs typeface="Arial" panose="020B0604020202020204" pitchFamily="34" charset="0"/>
              </a:rPr>
              <a:pPr algn="ctr" defTabSz="610744" rtl="0" fontAlgn="auto">
                <a:spcBef>
                  <a:spcPts val="0"/>
                </a:spcBef>
                <a:spcAft>
                  <a:spcPts val="0"/>
                </a:spcAft>
                <a:defRPr/>
              </a:pPr>
              <a:t>‹#›</a:t>
            </a:fld>
            <a:endParaRPr lang="en-US" sz="900" b="1">
              <a:solidFill>
                <a:schemeClr val="accent2"/>
              </a:solidFill>
              <a:latin typeface="+mn-lt"/>
              <a:ea typeface="+mn-ea"/>
              <a:cs typeface="Arial" panose="020B0604020202020204" pitchFamily="34" charset="0"/>
            </a:endParaRPr>
          </a:p>
        </p:txBody>
      </p:sp>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7"/>
            </p:custDataLst>
            <p:extLst>
              <p:ext uri="{D42A27DB-BD31-4B8C-83A1-F6EECF244321}">
                <p14:modId xmlns:p14="http://schemas.microsoft.com/office/powerpoint/2010/main" val="1126319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6" imgW="413" imgH="416" progId="TCLayout.ActiveDocument.1">
                  <p:embed/>
                </p:oleObj>
              </mc:Choice>
              <mc:Fallback>
                <p:oleObj name="think-cell Slide" r:id="rId46"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9"/>
            </p:custDataLst>
          </p:nvPr>
        </p:nvSpPr>
        <p:spPr>
          <a:xfrm>
            <a:off x="708978"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userDrawn="1"/>
        </p:nvSpPr>
        <p:spPr>
          <a:xfrm>
            <a:off x="708978" y="1289273"/>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30"/>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br>
              <a:rPr lang="en-US"/>
            </a:br>
            <a:r>
              <a:rPr lang="en-US" sz="1400" b="0"/>
              <a:t>Unit of Measure</a:t>
            </a:r>
          </a:p>
        </p:txBody>
      </p:sp>
      <p:grpSp>
        <p:nvGrpSpPr>
          <p:cNvPr id="103" name="LegendLines" hidden="1">
            <a:extLst>
              <a:ext uri="{FF2B5EF4-FFF2-40B4-BE49-F238E27FC236}">
                <a16:creationId xmlns:a16="http://schemas.microsoft.com/office/drawing/2014/main" id="{48D3DB7B-FCF0-4484-97A1-C80A1139D08A}"/>
              </a:ext>
            </a:extLst>
          </p:cNvPr>
          <p:cNvGrpSpPr/>
          <p:nvPr userDrawn="1"/>
        </p:nvGrpSpPr>
        <p:grpSpPr>
          <a:xfrm>
            <a:off x="10317304" y="3150223"/>
            <a:ext cx="1319960" cy="958286"/>
            <a:chOff x="10162879" y="3243772"/>
            <a:chExt cx="1319960" cy="958286"/>
          </a:xfrm>
        </p:grpSpPr>
        <p:sp>
          <p:nvSpPr>
            <p:cNvPr id="104" name="Legend1" hidden="1">
              <a:extLst>
                <a:ext uri="{FF2B5EF4-FFF2-40B4-BE49-F238E27FC236}">
                  <a16:creationId xmlns:a16="http://schemas.microsoft.com/office/drawing/2014/main" id="{89A8DEF8-C8BF-41AC-8086-50540DE3E938}"/>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06" name="Legend2" hidden="1">
              <a:extLst>
                <a:ext uri="{FF2B5EF4-FFF2-40B4-BE49-F238E27FC236}">
                  <a16:creationId xmlns:a16="http://schemas.microsoft.com/office/drawing/2014/main" id="{86331406-0C85-4D25-955D-58EF7EEDC838}"/>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8" name="Legend3" hidden="1">
              <a:extLst>
                <a:ext uri="{FF2B5EF4-FFF2-40B4-BE49-F238E27FC236}">
                  <a16:creationId xmlns:a16="http://schemas.microsoft.com/office/drawing/2014/main" id="{35CF241F-471D-4DFA-9F1E-8BBAA2F56BA4}"/>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49" name="LineLegend3" hidden="1">
              <a:extLst>
                <a:ext uri="{FF2B5EF4-FFF2-40B4-BE49-F238E27FC236}">
                  <a16:creationId xmlns:a16="http://schemas.microsoft.com/office/drawing/2014/main" id="{87840661-8AAC-4E15-8329-B4655C3E7FB7}"/>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0" name="LineLegend2" hidden="1">
              <a:extLst>
                <a:ext uri="{FF2B5EF4-FFF2-40B4-BE49-F238E27FC236}">
                  <a16:creationId xmlns:a16="http://schemas.microsoft.com/office/drawing/2014/main" id="{BD2D807F-5D3D-4F67-87C0-1F138F175847}"/>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51" name="LineLegend1" hidden="1">
              <a:extLst>
                <a:ext uri="{FF2B5EF4-FFF2-40B4-BE49-F238E27FC236}">
                  <a16:creationId xmlns:a16="http://schemas.microsoft.com/office/drawing/2014/main" id="{372EE064-59D2-4260-963D-C6374CB6228C}"/>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52" name="LegendMoons" hidden="1">
            <a:extLst>
              <a:ext uri="{FF2B5EF4-FFF2-40B4-BE49-F238E27FC236}">
                <a16:creationId xmlns:a16="http://schemas.microsoft.com/office/drawing/2014/main" id="{E7515F9D-BC8A-4B90-BEEB-E4ADDE9780AE}"/>
              </a:ext>
            </a:extLst>
          </p:cNvPr>
          <p:cNvGrpSpPr/>
          <p:nvPr userDrawn="1"/>
        </p:nvGrpSpPr>
        <p:grpSpPr>
          <a:xfrm>
            <a:off x="10688315" y="1145373"/>
            <a:ext cx="948949" cy="1731859"/>
            <a:chOff x="7723680" y="1702457"/>
            <a:chExt cx="948949" cy="1731859"/>
          </a:xfrm>
        </p:grpSpPr>
        <p:sp>
          <p:nvSpPr>
            <p:cNvPr id="153" name="Legend1" hidden="1">
              <a:extLst>
                <a:ext uri="{FF2B5EF4-FFF2-40B4-BE49-F238E27FC236}">
                  <a16:creationId xmlns:a16="http://schemas.microsoft.com/office/drawing/2014/main" id="{F673A1E1-C645-418A-B588-67F6A5764360}"/>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4" name="Legend2" hidden="1">
              <a:extLst>
                <a:ext uri="{FF2B5EF4-FFF2-40B4-BE49-F238E27FC236}">
                  <a16:creationId xmlns:a16="http://schemas.microsoft.com/office/drawing/2014/main" id="{18FAF6BF-CC1A-4421-AF0D-5F61D3169156}"/>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5" name="Legend3" hidden="1">
              <a:extLst>
                <a:ext uri="{FF2B5EF4-FFF2-40B4-BE49-F238E27FC236}">
                  <a16:creationId xmlns:a16="http://schemas.microsoft.com/office/drawing/2014/main" id="{D5E1B487-01C0-4FBC-BB76-150732032BF0}"/>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6" name="Legend4" hidden="1">
              <a:extLst>
                <a:ext uri="{FF2B5EF4-FFF2-40B4-BE49-F238E27FC236}">
                  <a16:creationId xmlns:a16="http://schemas.microsoft.com/office/drawing/2014/main" id="{F822B524-499F-4653-8659-4C2E456E942D}"/>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7" name="Legend5" hidden="1">
              <a:extLst>
                <a:ext uri="{FF2B5EF4-FFF2-40B4-BE49-F238E27FC236}">
                  <a16:creationId xmlns:a16="http://schemas.microsoft.com/office/drawing/2014/main" id="{0297E272-9E6B-4B9C-B052-21465299A168}"/>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158" name="MoonLegend1" hidden="1">
              <a:extLst>
                <a:ext uri="{FF2B5EF4-FFF2-40B4-BE49-F238E27FC236}">
                  <a16:creationId xmlns:a16="http://schemas.microsoft.com/office/drawing/2014/main" id="{ED43AA3C-8213-4CD1-B506-8A4915FAC472}"/>
                </a:ext>
              </a:extLst>
            </p:cNvPr>
            <p:cNvGrpSpPr>
              <a:grpSpLocks noChangeAspect="1"/>
            </p:cNvGrpSpPr>
            <p:nvPr>
              <p:custDataLst>
                <p:tags r:id="rId31"/>
              </p:custDataLst>
            </p:nvPr>
          </p:nvGrpSpPr>
          <p:grpSpPr>
            <a:xfrm>
              <a:off x="7723680" y="1702457"/>
              <a:ext cx="228600" cy="228600"/>
              <a:chOff x="762000" y="1270000"/>
              <a:chExt cx="254000" cy="254000"/>
            </a:xfrm>
          </p:grpSpPr>
          <p:sp>
            <p:nvSpPr>
              <p:cNvPr id="179" name="Oval 178" hidden="1">
                <a:extLst>
                  <a:ext uri="{FF2B5EF4-FFF2-40B4-BE49-F238E27FC236}">
                    <a16:creationId xmlns:a16="http://schemas.microsoft.com/office/drawing/2014/main" id="{52932745-E781-43CD-A961-B554F9C588D3}"/>
                  </a:ext>
                </a:extLst>
              </p:cNvPr>
              <p:cNvSpPr/>
              <p:nvPr>
                <p:custDataLst>
                  <p:tags r:id="rId4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80" name="Arc 179" hidden="1">
                <a:extLst>
                  <a:ext uri="{FF2B5EF4-FFF2-40B4-BE49-F238E27FC236}">
                    <a16:creationId xmlns:a16="http://schemas.microsoft.com/office/drawing/2014/main" id="{EABDABCF-A4E6-49C2-B71C-4A159D07E2A4}"/>
                  </a:ext>
                </a:extLst>
              </p:cNvPr>
              <p:cNvSpPr/>
              <p:nvPr>
                <p:custDataLst>
                  <p:tags r:id="rId4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59" name="MoonLegend2" hidden="1">
              <a:extLst>
                <a:ext uri="{FF2B5EF4-FFF2-40B4-BE49-F238E27FC236}">
                  <a16:creationId xmlns:a16="http://schemas.microsoft.com/office/drawing/2014/main" id="{785681FF-F6FB-4EA7-9C21-CE53E4ABA837}"/>
                </a:ext>
              </a:extLst>
            </p:cNvPr>
            <p:cNvGrpSpPr>
              <a:grpSpLocks noChangeAspect="1"/>
            </p:cNvGrpSpPr>
            <p:nvPr>
              <p:custDataLst>
                <p:tags r:id="rId32"/>
              </p:custDataLst>
            </p:nvPr>
          </p:nvGrpSpPr>
          <p:grpSpPr>
            <a:xfrm>
              <a:off x="7723680" y="2078270"/>
              <a:ext cx="228600" cy="228600"/>
              <a:chOff x="762000" y="1270000"/>
              <a:chExt cx="254000" cy="254000"/>
            </a:xfrm>
          </p:grpSpPr>
          <p:sp>
            <p:nvSpPr>
              <p:cNvPr id="177" name="Oval 176" hidden="1">
                <a:extLst>
                  <a:ext uri="{FF2B5EF4-FFF2-40B4-BE49-F238E27FC236}">
                    <a16:creationId xmlns:a16="http://schemas.microsoft.com/office/drawing/2014/main" id="{0C914649-4B72-41E9-9362-DBFDAD24BE68}"/>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78" name="Arc 177" hidden="1">
                <a:extLst>
                  <a:ext uri="{FF2B5EF4-FFF2-40B4-BE49-F238E27FC236}">
                    <a16:creationId xmlns:a16="http://schemas.microsoft.com/office/drawing/2014/main" id="{4BE05F1D-FEFF-44C5-880B-CCF890A92208}"/>
                  </a:ext>
                </a:extLst>
              </p:cNvPr>
              <p:cNvSpPr/>
              <p:nvPr>
                <p:custDataLst>
                  <p:tags r:id="rId4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0" name="MoonLegend3" hidden="1">
              <a:extLst>
                <a:ext uri="{FF2B5EF4-FFF2-40B4-BE49-F238E27FC236}">
                  <a16:creationId xmlns:a16="http://schemas.microsoft.com/office/drawing/2014/main" id="{BF18FB61-AEED-44A4-93E5-517CE8C8D359}"/>
                </a:ext>
              </a:extLst>
            </p:cNvPr>
            <p:cNvGrpSpPr>
              <a:grpSpLocks noChangeAspect="1"/>
            </p:cNvGrpSpPr>
            <p:nvPr>
              <p:custDataLst>
                <p:tags r:id="rId33"/>
              </p:custDataLst>
            </p:nvPr>
          </p:nvGrpSpPr>
          <p:grpSpPr>
            <a:xfrm>
              <a:off x="7723680" y="2454085"/>
              <a:ext cx="228600" cy="228600"/>
              <a:chOff x="762000" y="1270000"/>
              <a:chExt cx="254000" cy="254000"/>
            </a:xfrm>
          </p:grpSpPr>
          <p:sp>
            <p:nvSpPr>
              <p:cNvPr id="167" name="Oval 166" hidden="1">
                <a:extLst>
                  <a:ext uri="{FF2B5EF4-FFF2-40B4-BE49-F238E27FC236}">
                    <a16:creationId xmlns:a16="http://schemas.microsoft.com/office/drawing/2014/main" id="{98F2B1FD-9EB2-440D-97D1-9F279EBAF457}"/>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8" name="Arc 167" hidden="1">
                <a:extLst>
                  <a:ext uri="{FF2B5EF4-FFF2-40B4-BE49-F238E27FC236}">
                    <a16:creationId xmlns:a16="http://schemas.microsoft.com/office/drawing/2014/main" id="{9BDE7756-0EE0-4E27-9B0E-E1A58F48B68D}"/>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1" name="MoonLegend4" hidden="1">
              <a:extLst>
                <a:ext uri="{FF2B5EF4-FFF2-40B4-BE49-F238E27FC236}">
                  <a16:creationId xmlns:a16="http://schemas.microsoft.com/office/drawing/2014/main" id="{FB83DEB9-B8E2-43C9-8BBD-6FB197A573AD}"/>
                </a:ext>
              </a:extLst>
            </p:cNvPr>
            <p:cNvGrpSpPr>
              <a:grpSpLocks noChangeAspect="1"/>
            </p:cNvGrpSpPr>
            <p:nvPr>
              <p:custDataLst>
                <p:tags r:id="rId34"/>
              </p:custDataLst>
            </p:nvPr>
          </p:nvGrpSpPr>
          <p:grpSpPr>
            <a:xfrm>
              <a:off x="7723680" y="2829900"/>
              <a:ext cx="228600" cy="228600"/>
              <a:chOff x="762000" y="1270000"/>
              <a:chExt cx="254000" cy="254000"/>
            </a:xfrm>
          </p:grpSpPr>
          <p:sp>
            <p:nvSpPr>
              <p:cNvPr id="165" name="Oval 164" hidden="1">
                <a:extLst>
                  <a:ext uri="{FF2B5EF4-FFF2-40B4-BE49-F238E27FC236}">
                    <a16:creationId xmlns:a16="http://schemas.microsoft.com/office/drawing/2014/main" id="{72A28666-4586-4210-A98C-BA3F7CB4FCB1}"/>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6" name="Arc 165" hidden="1">
                <a:extLst>
                  <a:ext uri="{FF2B5EF4-FFF2-40B4-BE49-F238E27FC236}">
                    <a16:creationId xmlns:a16="http://schemas.microsoft.com/office/drawing/2014/main" id="{E1BD590A-D5FB-4D33-958B-ADB5E96D0F28}"/>
                  </a:ext>
                </a:extLst>
              </p:cNvPr>
              <p:cNvSpPr/>
              <p:nvPr>
                <p:custDataLst>
                  <p:tags r:id="rId3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162" name="MoonLegend5" hidden="1">
              <a:extLst>
                <a:ext uri="{FF2B5EF4-FFF2-40B4-BE49-F238E27FC236}">
                  <a16:creationId xmlns:a16="http://schemas.microsoft.com/office/drawing/2014/main" id="{D12833AC-8BDF-48E9-9353-A8DC70750DAD}"/>
                </a:ext>
              </a:extLst>
            </p:cNvPr>
            <p:cNvGrpSpPr>
              <a:grpSpLocks noChangeAspect="1"/>
            </p:cNvGrpSpPr>
            <p:nvPr>
              <p:custDataLst>
                <p:tags r:id="rId35"/>
              </p:custDataLst>
            </p:nvPr>
          </p:nvGrpSpPr>
          <p:grpSpPr>
            <a:xfrm>
              <a:off x="7723680" y="3205716"/>
              <a:ext cx="228600" cy="228600"/>
              <a:chOff x="762000" y="1270000"/>
              <a:chExt cx="254000" cy="254000"/>
            </a:xfrm>
          </p:grpSpPr>
          <p:sp>
            <p:nvSpPr>
              <p:cNvPr id="163" name="Oval 162" hidden="1">
                <a:extLst>
                  <a:ext uri="{FF2B5EF4-FFF2-40B4-BE49-F238E27FC236}">
                    <a16:creationId xmlns:a16="http://schemas.microsoft.com/office/drawing/2014/main" id="{9000A96E-6C3F-4939-ACBA-A88D95CEBAF9}"/>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64" name="Arc 163" hidden="1">
                <a:extLst>
                  <a:ext uri="{FF2B5EF4-FFF2-40B4-BE49-F238E27FC236}">
                    <a16:creationId xmlns:a16="http://schemas.microsoft.com/office/drawing/2014/main" id="{722FFCC2-3F0D-468A-9989-19182D07DE7F}"/>
                  </a:ext>
                </a:extLst>
              </p:cNvPr>
              <p:cNvSpPr/>
              <p:nvPr>
                <p:custDataLst>
                  <p:tags r:id="rId3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181" name="LegendBoxes" hidden="1">
            <a:extLst>
              <a:ext uri="{FF2B5EF4-FFF2-40B4-BE49-F238E27FC236}">
                <a16:creationId xmlns:a16="http://schemas.microsoft.com/office/drawing/2014/main" id="{F942F184-881C-4E95-B07F-F67BB869DB37}"/>
              </a:ext>
            </a:extLst>
          </p:cNvPr>
          <p:cNvGrpSpPr/>
          <p:nvPr userDrawn="1"/>
        </p:nvGrpSpPr>
        <p:grpSpPr>
          <a:xfrm>
            <a:off x="10714801" y="4381500"/>
            <a:ext cx="922463" cy="1717282"/>
            <a:chOff x="10652400" y="4322824"/>
            <a:chExt cx="922463" cy="1717282"/>
          </a:xfrm>
        </p:grpSpPr>
        <p:sp>
          <p:nvSpPr>
            <p:cNvPr id="182" name="RectangleLegend1" hidden="1">
              <a:extLst>
                <a:ext uri="{FF2B5EF4-FFF2-40B4-BE49-F238E27FC236}">
                  <a16:creationId xmlns:a16="http://schemas.microsoft.com/office/drawing/2014/main" id="{CDBAC5A5-8296-4EBC-B359-C4E857526C68}"/>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3" name="RectangleLegend2" hidden="1">
              <a:extLst>
                <a:ext uri="{FF2B5EF4-FFF2-40B4-BE49-F238E27FC236}">
                  <a16:creationId xmlns:a16="http://schemas.microsoft.com/office/drawing/2014/main" id="{6858FC68-853F-4D86-B48E-DB41A8711D8A}"/>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4" name="RectangleLegend3" hidden="1">
              <a:extLst>
                <a:ext uri="{FF2B5EF4-FFF2-40B4-BE49-F238E27FC236}">
                  <a16:creationId xmlns:a16="http://schemas.microsoft.com/office/drawing/2014/main" id="{1EF507D6-E35F-4427-98D5-7E1F488532F4}"/>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5" name="RectangleLegend4" hidden="1">
              <a:extLst>
                <a:ext uri="{FF2B5EF4-FFF2-40B4-BE49-F238E27FC236}">
                  <a16:creationId xmlns:a16="http://schemas.microsoft.com/office/drawing/2014/main" id="{BA1C02F9-B7D2-4C32-AEC0-78ED0477643B}"/>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6" name="RectangleLegend5" hidden="1">
              <a:extLst>
                <a:ext uri="{FF2B5EF4-FFF2-40B4-BE49-F238E27FC236}">
                  <a16:creationId xmlns:a16="http://schemas.microsoft.com/office/drawing/2014/main" id="{80A3D49E-0DF8-43C5-85BB-9EE2442B7DCE}"/>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7" name="Legend1" hidden="1">
              <a:extLst>
                <a:ext uri="{FF2B5EF4-FFF2-40B4-BE49-F238E27FC236}">
                  <a16:creationId xmlns:a16="http://schemas.microsoft.com/office/drawing/2014/main" id="{C5198D04-CE4A-473B-8B93-E578F8B2D6D4}"/>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8" name="Legend2" hidden="1">
              <a:extLst>
                <a:ext uri="{FF2B5EF4-FFF2-40B4-BE49-F238E27FC236}">
                  <a16:creationId xmlns:a16="http://schemas.microsoft.com/office/drawing/2014/main" id="{43B24D1D-F79F-4D43-9F6B-656E6C1A2FAC}"/>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9" name="Legend3" hidden="1">
              <a:extLst>
                <a:ext uri="{FF2B5EF4-FFF2-40B4-BE49-F238E27FC236}">
                  <a16:creationId xmlns:a16="http://schemas.microsoft.com/office/drawing/2014/main" id="{1F568E7F-15CD-4ED2-BD0D-7513A6BAB558}"/>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0" name="Legend4" hidden="1">
              <a:extLst>
                <a:ext uri="{FF2B5EF4-FFF2-40B4-BE49-F238E27FC236}">
                  <a16:creationId xmlns:a16="http://schemas.microsoft.com/office/drawing/2014/main" id="{9D53C89D-9118-4559-B831-49FE0ADA7A22}"/>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1" name="Legend5" hidden="1">
              <a:extLst>
                <a:ext uri="{FF2B5EF4-FFF2-40B4-BE49-F238E27FC236}">
                  <a16:creationId xmlns:a16="http://schemas.microsoft.com/office/drawing/2014/main" id="{8EE05A73-406B-4461-A61E-6C71606C95EC}"/>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pic>
        <p:nvPicPr>
          <p:cNvPr id="173" name="Picture 172" descr="Text&#10;&#10;Description automatically generated">
            <a:extLst>
              <a:ext uri="{FF2B5EF4-FFF2-40B4-BE49-F238E27FC236}">
                <a16:creationId xmlns:a16="http://schemas.microsoft.com/office/drawing/2014/main" id="{F4831484-8042-1E41-A7BF-C01925F555CD}"/>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a:off x="10407710" y="163516"/>
            <a:ext cx="1617599" cy="1842266"/>
          </a:xfrm>
          <a:prstGeom prst="rect">
            <a:avLst/>
          </a:prstGeom>
        </p:spPr>
      </p:pic>
      <p:sp>
        <p:nvSpPr>
          <p:cNvPr id="174" name="object 33">
            <a:extLst>
              <a:ext uri="{FF2B5EF4-FFF2-40B4-BE49-F238E27FC236}">
                <a16:creationId xmlns:a16="http://schemas.microsoft.com/office/drawing/2014/main" id="{EC5F2B21-2214-E441-B447-271A4B124A2F}"/>
              </a:ext>
            </a:extLst>
          </p:cNvPr>
          <p:cNvSpPr/>
          <p:nvPr userDrawn="1"/>
        </p:nvSpPr>
        <p:spPr bwMode="ltGray">
          <a:xfrm>
            <a:off x="207858" y="134690"/>
            <a:ext cx="251217" cy="252183"/>
          </a:xfrm>
          <a:custGeom>
            <a:avLst/>
            <a:gdLst/>
            <a:ahLst/>
            <a:cxnLst/>
            <a:rect l="l" t="t" r="r" b="b"/>
            <a:pathLst>
              <a:path w="2146935" h="2155190">
                <a:moveTo>
                  <a:pt x="1266482" y="823137"/>
                </a:moveTo>
                <a:lnTo>
                  <a:pt x="1260373" y="776630"/>
                </a:lnTo>
                <a:lnTo>
                  <a:pt x="1248156" y="731075"/>
                </a:lnTo>
                <a:lnTo>
                  <a:pt x="1229829" y="687095"/>
                </a:lnTo>
                <a:lnTo>
                  <a:pt x="1205407" y="645312"/>
                </a:lnTo>
                <a:lnTo>
                  <a:pt x="1077137" y="456450"/>
                </a:lnTo>
                <a:lnTo>
                  <a:pt x="1069263" y="456450"/>
                </a:lnTo>
                <a:lnTo>
                  <a:pt x="940981" y="645312"/>
                </a:lnTo>
                <a:lnTo>
                  <a:pt x="916559" y="687095"/>
                </a:lnTo>
                <a:lnTo>
                  <a:pt x="898232" y="731075"/>
                </a:lnTo>
                <a:lnTo>
                  <a:pt x="886015" y="776630"/>
                </a:lnTo>
                <a:lnTo>
                  <a:pt x="879906" y="823137"/>
                </a:lnTo>
                <a:lnTo>
                  <a:pt x="879906" y="869962"/>
                </a:lnTo>
                <a:lnTo>
                  <a:pt x="886015" y="916470"/>
                </a:lnTo>
                <a:lnTo>
                  <a:pt x="898232" y="962037"/>
                </a:lnTo>
                <a:lnTo>
                  <a:pt x="916559" y="1006017"/>
                </a:lnTo>
                <a:lnTo>
                  <a:pt x="940981" y="1047800"/>
                </a:lnTo>
                <a:lnTo>
                  <a:pt x="1069263" y="1236649"/>
                </a:lnTo>
                <a:lnTo>
                  <a:pt x="1077137" y="1236649"/>
                </a:lnTo>
                <a:lnTo>
                  <a:pt x="1205407" y="1047800"/>
                </a:lnTo>
                <a:lnTo>
                  <a:pt x="1229829" y="1006017"/>
                </a:lnTo>
                <a:lnTo>
                  <a:pt x="1248156" y="962037"/>
                </a:lnTo>
                <a:lnTo>
                  <a:pt x="1260373" y="916470"/>
                </a:lnTo>
                <a:lnTo>
                  <a:pt x="1266482" y="869962"/>
                </a:lnTo>
                <a:lnTo>
                  <a:pt x="1266482" y="823137"/>
                </a:lnTo>
                <a:close/>
              </a:path>
              <a:path w="2146935" h="2155190">
                <a:moveTo>
                  <a:pt x="1725752" y="1154430"/>
                </a:moveTo>
                <a:lnTo>
                  <a:pt x="1724113" y="1124280"/>
                </a:lnTo>
                <a:lnTo>
                  <a:pt x="1719516" y="1091349"/>
                </a:lnTo>
                <a:lnTo>
                  <a:pt x="1716951" y="1089190"/>
                </a:lnTo>
                <a:lnTo>
                  <a:pt x="1505661" y="1089190"/>
                </a:lnTo>
                <a:lnTo>
                  <a:pt x="1457210" y="1092466"/>
                </a:lnTo>
                <a:lnTo>
                  <a:pt x="1409115" y="1101979"/>
                </a:lnTo>
                <a:lnTo>
                  <a:pt x="1361909" y="1117282"/>
                </a:lnTo>
                <a:lnTo>
                  <a:pt x="1316164" y="1137894"/>
                </a:lnTo>
                <a:lnTo>
                  <a:pt x="1272413" y="1163358"/>
                </a:lnTo>
                <a:lnTo>
                  <a:pt x="1231214" y="1193215"/>
                </a:lnTo>
                <a:lnTo>
                  <a:pt x="1193101" y="1226997"/>
                </a:lnTo>
                <a:lnTo>
                  <a:pt x="1158633" y="1264246"/>
                </a:lnTo>
                <a:lnTo>
                  <a:pt x="1128356" y="1304493"/>
                </a:lnTo>
                <a:lnTo>
                  <a:pt x="1102817" y="1347279"/>
                </a:lnTo>
                <a:lnTo>
                  <a:pt x="1082573" y="1392135"/>
                </a:lnTo>
                <a:lnTo>
                  <a:pt x="1078712" y="1397012"/>
                </a:lnTo>
                <a:lnTo>
                  <a:pt x="1073200" y="1398638"/>
                </a:lnTo>
                <a:lnTo>
                  <a:pt x="1067676" y="1397012"/>
                </a:lnTo>
                <a:lnTo>
                  <a:pt x="1063815" y="1392135"/>
                </a:lnTo>
                <a:lnTo>
                  <a:pt x="1043571" y="1347279"/>
                </a:lnTo>
                <a:lnTo>
                  <a:pt x="1018032" y="1304493"/>
                </a:lnTo>
                <a:lnTo>
                  <a:pt x="987755" y="1264246"/>
                </a:lnTo>
                <a:lnTo>
                  <a:pt x="953287" y="1226997"/>
                </a:lnTo>
                <a:lnTo>
                  <a:pt x="915174" y="1193215"/>
                </a:lnTo>
                <a:lnTo>
                  <a:pt x="873975" y="1163358"/>
                </a:lnTo>
                <a:lnTo>
                  <a:pt x="830224" y="1137894"/>
                </a:lnTo>
                <a:lnTo>
                  <a:pt x="784479" y="1117282"/>
                </a:lnTo>
                <a:lnTo>
                  <a:pt x="737273" y="1101979"/>
                </a:lnTo>
                <a:lnTo>
                  <a:pt x="689178" y="1092466"/>
                </a:lnTo>
                <a:lnTo>
                  <a:pt x="640740" y="1089190"/>
                </a:lnTo>
                <a:lnTo>
                  <a:pt x="429437" y="1089190"/>
                </a:lnTo>
                <a:lnTo>
                  <a:pt x="426872" y="1091349"/>
                </a:lnTo>
                <a:lnTo>
                  <a:pt x="422287" y="1124280"/>
                </a:lnTo>
                <a:lnTo>
                  <a:pt x="420636" y="1154430"/>
                </a:lnTo>
                <a:lnTo>
                  <a:pt x="421779" y="1184541"/>
                </a:lnTo>
                <a:lnTo>
                  <a:pt x="438404" y="1260563"/>
                </a:lnTo>
                <a:lnTo>
                  <a:pt x="456196" y="1304239"/>
                </a:lnTo>
                <a:lnTo>
                  <a:pt x="479044" y="1344993"/>
                </a:lnTo>
                <a:lnTo>
                  <a:pt x="506564" y="1382433"/>
                </a:lnTo>
                <a:lnTo>
                  <a:pt x="538340" y="1416164"/>
                </a:lnTo>
                <a:lnTo>
                  <a:pt x="573989" y="1445793"/>
                </a:lnTo>
                <a:lnTo>
                  <a:pt x="613105" y="1470914"/>
                </a:lnTo>
                <a:lnTo>
                  <a:pt x="655307" y="1491157"/>
                </a:lnTo>
                <a:lnTo>
                  <a:pt x="700214" y="1506093"/>
                </a:lnTo>
                <a:lnTo>
                  <a:pt x="747395" y="1515351"/>
                </a:lnTo>
                <a:lnTo>
                  <a:pt x="796493" y="1518526"/>
                </a:lnTo>
                <a:lnTo>
                  <a:pt x="851547" y="1518526"/>
                </a:lnTo>
                <a:lnTo>
                  <a:pt x="896594" y="1523060"/>
                </a:lnTo>
                <a:lnTo>
                  <a:pt x="939025" y="1536204"/>
                </a:lnTo>
                <a:lnTo>
                  <a:pt x="977773" y="1557197"/>
                </a:lnTo>
                <a:lnTo>
                  <a:pt x="1011732" y="1585328"/>
                </a:lnTo>
                <a:lnTo>
                  <a:pt x="1039837" y="1619859"/>
                </a:lnTo>
                <a:lnTo>
                  <a:pt x="1061008" y="1660055"/>
                </a:lnTo>
                <a:lnTo>
                  <a:pt x="1067892" y="1677047"/>
                </a:lnTo>
                <a:lnTo>
                  <a:pt x="1078509" y="1677047"/>
                </a:lnTo>
                <a:lnTo>
                  <a:pt x="1106551" y="1619859"/>
                </a:lnTo>
                <a:lnTo>
                  <a:pt x="1134656" y="1585328"/>
                </a:lnTo>
                <a:lnTo>
                  <a:pt x="1168628" y="1557197"/>
                </a:lnTo>
                <a:lnTo>
                  <a:pt x="1207363" y="1536204"/>
                </a:lnTo>
                <a:lnTo>
                  <a:pt x="1249807" y="1523060"/>
                </a:lnTo>
                <a:lnTo>
                  <a:pt x="1294853" y="1518526"/>
                </a:lnTo>
                <a:lnTo>
                  <a:pt x="1349908" y="1518526"/>
                </a:lnTo>
                <a:lnTo>
                  <a:pt x="1398993" y="1515351"/>
                </a:lnTo>
                <a:lnTo>
                  <a:pt x="1446187" y="1506093"/>
                </a:lnTo>
                <a:lnTo>
                  <a:pt x="1491081" y="1491157"/>
                </a:lnTo>
                <a:lnTo>
                  <a:pt x="1533283" y="1470914"/>
                </a:lnTo>
                <a:lnTo>
                  <a:pt x="1572412" y="1445793"/>
                </a:lnTo>
                <a:lnTo>
                  <a:pt x="1608061" y="1416164"/>
                </a:lnTo>
                <a:lnTo>
                  <a:pt x="1639836" y="1382433"/>
                </a:lnTo>
                <a:lnTo>
                  <a:pt x="1667344" y="1344993"/>
                </a:lnTo>
                <a:lnTo>
                  <a:pt x="1690192" y="1304239"/>
                </a:lnTo>
                <a:lnTo>
                  <a:pt x="1707997" y="1260563"/>
                </a:lnTo>
                <a:lnTo>
                  <a:pt x="1720342" y="1214374"/>
                </a:lnTo>
                <a:lnTo>
                  <a:pt x="1724621" y="1184541"/>
                </a:lnTo>
                <a:lnTo>
                  <a:pt x="1725752" y="1154430"/>
                </a:lnTo>
                <a:close/>
              </a:path>
              <a:path w="2146935" h="2155190">
                <a:moveTo>
                  <a:pt x="2146376" y="0"/>
                </a:moveTo>
                <a:lnTo>
                  <a:pt x="0" y="0"/>
                </a:lnTo>
                <a:lnTo>
                  <a:pt x="0" y="129540"/>
                </a:lnTo>
                <a:lnTo>
                  <a:pt x="0" y="2024380"/>
                </a:lnTo>
                <a:lnTo>
                  <a:pt x="0" y="2155190"/>
                </a:lnTo>
                <a:lnTo>
                  <a:pt x="2146376" y="2155190"/>
                </a:lnTo>
                <a:lnTo>
                  <a:pt x="2146376" y="2024773"/>
                </a:lnTo>
                <a:lnTo>
                  <a:pt x="2146376" y="2024380"/>
                </a:lnTo>
                <a:lnTo>
                  <a:pt x="2146376" y="129946"/>
                </a:lnTo>
                <a:lnTo>
                  <a:pt x="2016531" y="129946"/>
                </a:lnTo>
                <a:lnTo>
                  <a:pt x="2016531" y="2024380"/>
                </a:lnTo>
                <a:lnTo>
                  <a:pt x="129870" y="2024380"/>
                </a:lnTo>
                <a:lnTo>
                  <a:pt x="129870" y="129540"/>
                </a:lnTo>
                <a:lnTo>
                  <a:pt x="2146376" y="129540"/>
                </a:lnTo>
                <a:lnTo>
                  <a:pt x="2146376" y="0"/>
                </a:lnTo>
                <a:close/>
              </a:path>
            </a:pathLst>
          </a:custGeom>
          <a:solidFill>
            <a:srgbClr val="028FFF"/>
          </a:solidFill>
        </p:spPr>
        <p:txBody>
          <a:bodyPr wrap="square" lIns="0" tIns="0" rIns="0" bIns="0" rtlCol="0" anchor="ctr" anchorCtr="0"/>
          <a:lstStyle/>
          <a:p>
            <a:endParaRPr/>
          </a:p>
        </p:txBody>
      </p:sp>
      <p:sp>
        <p:nvSpPr>
          <p:cNvPr id="5" name="Oval 4">
            <a:extLst>
              <a:ext uri="{FF2B5EF4-FFF2-40B4-BE49-F238E27FC236}">
                <a16:creationId xmlns:a16="http://schemas.microsoft.com/office/drawing/2014/main" id="{75C3AD4A-9BDE-BA4E-8B21-C3ECD62823F9}"/>
              </a:ext>
            </a:extLst>
          </p:cNvPr>
          <p:cNvSpPr/>
          <p:nvPr userDrawn="1"/>
        </p:nvSpPr>
        <p:spPr>
          <a:xfrm>
            <a:off x="12742164" y="6159731"/>
            <a:ext cx="698269" cy="69826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b="1">
                <a:solidFill>
                  <a:schemeClr val="bg1"/>
                </a:solidFill>
              </a:rPr>
              <a:t>V6</a:t>
            </a:r>
          </a:p>
        </p:txBody>
      </p:sp>
    </p:spTree>
    <p:extLst>
      <p:ext uri="{BB962C8B-B14F-4D97-AF65-F5344CB8AC3E}">
        <p14:creationId xmlns:p14="http://schemas.microsoft.com/office/powerpoint/2010/main" val="1000913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p:txStyles>
    <p:titleStyle>
      <a:lvl1pPr algn="l" defTabSz="914400" rtl="0" eaLnBrk="1" latinLnBrk="0" hangingPunct="1">
        <a:lnSpc>
          <a:spcPts val="3420"/>
        </a:lnSpc>
        <a:spcBef>
          <a:spcPct val="0"/>
        </a:spcBef>
        <a:buNone/>
        <a:defRPr lang="en-US" sz="3600" b="1"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D11D5550-E671-FE4E-A547-AA3492DEA7F0}"/>
              </a:ext>
            </a:extLst>
          </p:cNvPr>
          <p:cNvSpPr>
            <a:spLocks noGrp="1"/>
          </p:cNvSpPr>
          <p:nvPr>
            <p:ph type="subTitle" idx="1"/>
          </p:nvPr>
        </p:nvSpPr>
        <p:spPr/>
        <p:txBody>
          <a:bodyPr/>
          <a:lstStyle/>
          <a:p>
            <a:r>
              <a:rPr lang="en-US" dirty="0"/>
              <a:t>May 6th, 2025</a:t>
            </a:r>
          </a:p>
        </p:txBody>
      </p:sp>
      <p:sp>
        <p:nvSpPr>
          <p:cNvPr id="10" name="Title 9">
            <a:extLst>
              <a:ext uri="{FF2B5EF4-FFF2-40B4-BE49-F238E27FC236}">
                <a16:creationId xmlns:a16="http://schemas.microsoft.com/office/drawing/2014/main" id="{F502DFDE-1E5E-1EF4-690F-08641D4BB8EE}"/>
              </a:ext>
            </a:extLst>
          </p:cNvPr>
          <p:cNvSpPr>
            <a:spLocks noGrp="1"/>
          </p:cNvSpPr>
          <p:nvPr>
            <p:ph type="title"/>
          </p:nvPr>
        </p:nvSpPr>
        <p:spPr>
          <a:xfrm>
            <a:off x="632276" y="4227599"/>
            <a:ext cx="7492221" cy="1334211"/>
          </a:xfrm>
        </p:spPr>
        <p:txBody>
          <a:bodyPr/>
          <a:lstStyle/>
          <a:p>
            <a:r>
              <a:rPr lang="en-US" dirty="0"/>
              <a:t>Pilgrim's</a:t>
            </a:r>
            <a:br>
              <a:rPr lang="en-US" dirty="0"/>
            </a:br>
            <a:r>
              <a:rPr lang="en-US" dirty="0"/>
              <a:t>May ‘25 Snapshot</a:t>
            </a:r>
          </a:p>
        </p:txBody>
      </p:sp>
    </p:spTree>
    <p:extLst>
      <p:ext uri="{BB962C8B-B14F-4D97-AF65-F5344CB8AC3E}">
        <p14:creationId xmlns:p14="http://schemas.microsoft.com/office/powerpoint/2010/main" val="342018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2F8E0A-7689-3D6C-FADF-0BF6B0F42115}"/>
              </a:ext>
            </a:extLst>
          </p:cNvPr>
          <p:cNvSpPr>
            <a:spLocks noGrp="1"/>
          </p:cNvSpPr>
          <p:nvPr>
            <p:ph type="body" sz="quarter" idx="14"/>
          </p:nvPr>
        </p:nvSpPr>
        <p:spPr>
          <a:xfrm>
            <a:off x="2789238" y="1659364"/>
            <a:ext cx="6297612" cy="491490"/>
          </a:xfrm>
        </p:spPr>
        <p:txBody>
          <a:bodyPr/>
          <a:lstStyle/>
          <a:p>
            <a:pPr>
              <a:buNone/>
            </a:pPr>
            <a:r>
              <a:rPr lang="en-US" dirty="0"/>
              <a:t>YTD Snapshot</a:t>
            </a:r>
          </a:p>
        </p:txBody>
      </p:sp>
      <p:sp>
        <p:nvSpPr>
          <p:cNvPr id="3" name="Text Placeholder 2">
            <a:extLst>
              <a:ext uri="{FF2B5EF4-FFF2-40B4-BE49-F238E27FC236}">
                <a16:creationId xmlns:a16="http://schemas.microsoft.com/office/drawing/2014/main" id="{F4EF0B58-9CEA-6FBA-07CF-A8857202379B}"/>
              </a:ext>
            </a:extLst>
          </p:cNvPr>
          <p:cNvSpPr>
            <a:spLocks noGrp="1"/>
          </p:cNvSpPr>
          <p:nvPr>
            <p:ph type="body" sz="quarter" idx="15"/>
          </p:nvPr>
        </p:nvSpPr>
        <p:spPr>
          <a:xfrm>
            <a:off x="9258300" y="1655685"/>
            <a:ext cx="2114550" cy="594361"/>
          </a:xfrm>
        </p:spPr>
        <p:txBody>
          <a:bodyPr/>
          <a:lstStyle/>
          <a:p>
            <a:r>
              <a:rPr lang="en-US" dirty="0"/>
              <a:t>01</a:t>
            </a:r>
          </a:p>
        </p:txBody>
      </p:sp>
      <p:sp>
        <p:nvSpPr>
          <p:cNvPr id="8" name="Text Placeholder 7">
            <a:extLst>
              <a:ext uri="{FF2B5EF4-FFF2-40B4-BE49-F238E27FC236}">
                <a16:creationId xmlns:a16="http://schemas.microsoft.com/office/drawing/2014/main" id="{07876687-E828-7421-781A-4D01E2398744}"/>
              </a:ext>
            </a:extLst>
          </p:cNvPr>
          <p:cNvSpPr>
            <a:spLocks noGrp="1"/>
          </p:cNvSpPr>
          <p:nvPr>
            <p:ph type="body" sz="quarter" idx="20"/>
          </p:nvPr>
        </p:nvSpPr>
        <p:spPr>
          <a:xfrm>
            <a:off x="2789238" y="4396213"/>
            <a:ext cx="6297612" cy="491490"/>
          </a:xfrm>
        </p:spPr>
        <p:txBody>
          <a:bodyPr/>
          <a:lstStyle/>
          <a:p>
            <a:r>
              <a:rPr lang="en-US" dirty="0"/>
              <a:t>April Category Insights</a:t>
            </a:r>
          </a:p>
        </p:txBody>
      </p:sp>
      <p:sp>
        <p:nvSpPr>
          <p:cNvPr id="9" name="Text Placeholder 8">
            <a:extLst>
              <a:ext uri="{FF2B5EF4-FFF2-40B4-BE49-F238E27FC236}">
                <a16:creationId xmlns:a16="http://schemas.microsoft.com/office/drawing/2014/main" id="{41FB963B-90F2-6230-4E45-9A7D4F001E88}"/>
              </a:ext>
            </a:extLst>
          </p:cNvPr>
          <p:cNvSpPr>
            <a:spLocks noGrp="1"/>
          </p:cNvSpPr>
          <p:nvPr>
            <p:ph type="body" sz="quarter" idx="21"/>
          </p:nvPr>
        </p:nvSpPr>
        <p:spPr>
          <a:xfrm>
            <a:off x="9258300" y="4392534"/>
            <a:ext cx="2114550" cy="594361"/>
          </a:xfrm>
        </p:spPr>
        <p:txBody>
          <a:bodyPr/>
          <a:lstStyle/>
          <a:p>
            <a:r>
              <a:rPr lang="en-US" dirty="0"/>
              <a:t>05</a:t>
            </a:r>
          </a:p>
        </p:txBody>
      </p:sp>
      <p:sp>
        <p:nvSpPr>
          <p:cNvPr id="10" name="Text Placeholder 9">
            <a:extLst>
              <a:ext uri="{FF2B5EF4-FFF2-40B4-BE49-F238E27FC236}">
                <a16:creationId xmlns:a16="http://schemas.microsoft.com/office/drawing/2014/main" id="{6938AEFA-F1FA-56AB-C16A-68020F9F128E}"/>
              </a:ext>
            </a:extLst>
          </p:cNvPr>
          <p:cNvSpPr>
            <a:spLocks noGrp="1"/>
          </p:cNvSpPr>
          <p:nvPr>
            <p:ph type="body" sz="quarter" idx="22"/>
          </p:nvPr>
        </p:nvSpPr>
        <p:spPr>
          <a:xfrm>
            <a:off x="2789238" y="5105885"/>
            <a:ext cx="6297612" cy="491490"/>
          </a:xfrm>
        </p:spPr>
        <p:txBody>
          <a:bodyPr/>
          <a:lstStyle/>
          <a:p>
            <a:r>
              <a:rPr lang="en-US" dirty="0"/>
              <a:t>Pacing Report</a:t>
            </a:r>
          </a:p>
        </p:txBody>
      </p:sp>
      <p:sp>
        <p:nvSpPr>
          <p:cNvPr id="11" name="Text Placeholder 10">
            <a:extLst>
              <a:ext uri="{FF2B5EF4-FFF2-40B4-BE49-F238E27FC236}">
                <a16:creationId xmlns:a16="http://schemas.microsoft.com/office/drawing/2014/main" id="{744F3870-6BEB-256A-60FE-955DAD98B1A4}"/>
              </a:ext>
            </a:extLst>
          </p:cNvPr>
          <p:cNvSpPr>
            <a:spLocks noGrp="1"/>
          </p:cNvSpPr>
          <p:nvPr>
            <p:ph type="body" sz="quarter" idx="23"/>
          </p:nvPr>
        </p:nvSpPr>
        <p:spPr>
          <a:xfrm>
            <a:off x="9258300" y="5102206"/>
            <a:ext cx="2114550" cy="594361"/>
          </a:xfrm>
        </p:spPr>
        <p:txBody>
          <a:bodyPr/>
          <a:lstStyle/>
          <a:p>
            <a:r>
              <a:rPr lang="en-US" dirty="0"/>
              <a:t>06</a:t>
            </a:r>
          </a:p>
        </p:txBody>
      </p:sp>
      <p:sp>
        <p:nvSpPr>
          <p:cNvPr id="6" name="Text Placeholder 3">
            <a:extLst>
              <a:ext uri="{FF2B5EF4-FFF2-40B4-BE49-F238E27FC236}">
                <a16:creationId xmlns:a16="http://schemas.microsoft.com/office/drawing/2014/main" id="{9838EC02-31A2-4C6C-A0DC-5F97AD1D1771}"/>
              </a:ext>
            </a:extLst>
          </p:cNvPr>
          <p:cNvSpPr txBox="1">
            <a:spLocks/>
          </p:cNvSpPr>
          <p:nvPr/>
        </p:nvSpPr>
        <p:spPr>
          <a:xfrm>
            <a:off x="2789238" y="2978048"/>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April Line-Item Insights</a:t>
            </a:r>
          </a:p>
        </p:txBody>
      </p:sp>
      <p:sp>
        <p:nvSpPr>
          <p:cNvPr id="7" name="Text Placeholder 4">
            <a:extLst>
              <a:ext uri="{FF2B5EF4-FFF2-40B4-BE49-F238E27FC236}">
                <a16:creationId xmlns:a16="http://schemas.microsoft.com/office/drawing/2014/main" id="{D4482DAF-C419-6397-81DC-80B451888554}"/>
              </a:ext>
            </a:extLst>
          </p:cNvPr>
          <p:cNvSpPr txBox="1">
            <a:spLocks/>
          </p:cNvSpPr>
          <p:nvPr/>
        </p:nvSpPr>
        <p:spPr>
          <a:xfrm>
            <a:off x="9258300" y="2974369"/>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03</a:t>
            </a:r>
          </a:p>
        </p:txBody>
      </p:sp>
      <p:sp>
        <p:nvSpPr>
          <p:cNvPr id="4" name="Text Placeholder 1">
            <a:extLst>
              <a:ext uri="{FF2B5EF4-FFF2-40B4-BE49-F238E27FC236}">
                <a16:creationId xmlns:a16="http://schemas.microsoft.com/office/drawing/2014/main" id="{E10F9D42-8E3D-70F8-AAFC-94A51E50B4A4}"/>
              </a:ext>
            </a:extLst>
          </p:cNvPr>
          <p:cNvSpPr txBox="1">
            <a:spLocks/>
          </p:cNvSpPr>
          <p:nvPr/>
        </p:nvSpPr>
        <p:spPr>
          <a:xfrm>
            <a:off x="2789238" y="2331057"/>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buFont typeface="Segoe UI" panose="020B0502040204020203" pitchFamily="34" charset="0"/>
              <a:buNone/>
            </a:pPr>
            <a:r>
              <a:rPr lang="en-US" dirty="0"/>
              <a:t>April Snapshot</a:t>
            </a:r>
          </a:p>
        </p:txBody>
      </p:sp>
      <p:sp>
        <p:nvSpPr>
          <p:cNvPr id="5" name="Text Placeholder 2">
            <a:extLst>
              <a:ext uri="{FF2B5EF4-FFF2-40B4-BE49-F238E27FC236}">
                <a16:creationId xmlns:a16="http://schemas.microsoft.com/office/drawing/2014/main" id="{90A79970-06D5-0236-3FF5-2C545516A740}"/>
              </a:ext>
            </a:extLst>
          </p:cNvPr>
          <p:cNvSpPr txBox="1">
            <a:spLocks/>
          </p:cNvSpPr>
          <p:nvPr/>
        </p:nvSpPr>
        <p:spPr>
          <a:xfrm>
            <a:off x="9258300" y="2327378"/>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02</a:t>
            </a:r>
          </a:p>
        </p:txBody>
      </p:sp>
      <p:sp>
        <p:nvSpPr>
          <p:cNvPr id="12" name="Text Placeholder 3">
            <a:extLst>
              <a:ext uri="{FF2B5EF4-FFF2-40B4-BE49-F238E27FC236}">
                <a16:creationId xmlns:a16="http://schemas.microsoft.com/office/drawing/2014/main" id="{4C5B880F-3282-D9AB-6D4A-57FF864A56EF}"/>
              </a:ext>
            </a:extLst>
          </p:cNvPr>
          <p:cNvSpPr txBox="1">
            <a:spLocks/>
          </p:cNvSpPr>
          <p:nvPr/>
        </p:nvSpPr>
        <p:spPr>
          <a:xfrm>
            <a:off x="2789238" y="3668367"/>
            <a:ext cx="6297612" cy="491490"/>
          </a:xfrm>
          <a:prstGeom prst="rect">
            <a:avLst/>
          </a:prstGeom>
        </p:spPr>
        <p:txBody>
          <a:bodyPr anchor="b" anchorCtr="0"/>
          <a:lstStyle>
            <a:lvl1pPr marL="0" indent="0" algn="r"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2000" b="1" kern="1200">
                <a:solidFill>
                  <a:schemeClr val="bg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April Keyword Insights</a:t>
            </a:r>
          </a:p>
        </p:txBody>
      </p:sp>
      <p:sp>
        <p:nvSpPr>
          <p:cNvPr id="13" name="Text Placeholder 4">
            <a:extLst>
              <a:ext uri="{FF2B5EF4-FFF2-40B4-BE49-F238E27FC236}">
                <a16:creationId xmlns:a16="http://schemas.microsoft.com/office/drawing/2014/main" id="{737B8A40-A007-9937-D1E8-A3D632AACC78}"/>
              </a:ext>
            </a:extLst>
          </p:cNvPr>
          <p:cNvSpPr txBox="1">
            <a:spLocks/>
          </p:cNvSpPr>
          <p:nvPr/>
        </p:nvSpPr>
        <p:spPr>
          <a:xfrm>
            <a:off x="9258300" y="3664688"/>
            <a:ext cx="2114550" cy="594361"/>
          </a:xfrm>
          <a:prstGeom prst="rect">
            <a:avLst/>
          </a:prstGeom>
        </p:spPr>
        <p:txBody>
          <a:bodyPr anchor="b" anchorCtr="0"/>
          <a:lstStyle>
            <a:lvl1pPr marL="0" indent="0" algn="l" defTabSz="914400" rtl="0" eaLnBrk="1" latinLnBrk="0" hangingPunct="1">
              <a:lnSpc>
                <a:spcPts val="2020"/>
              </a:lnSpc>
              <a:spcBef>
                <a:spcPts val="0"/>
              </a:spcBef>
              <a:spcAft>
                <a:spcPts val="0"/>
              </a:spcAft>
              <a:buClr>
                <a:schemeClr val="tx1"/>
              </a:buClr>
              <a:buSzPct val="100000"/>
              <a:buFont typeface="Segoe UI" panose="020B0502040204020203" pitchFamily="34" charset="0"/>
              <a:buChar char="​"/>
              <a:defRPr lang="en-US" sz="3600" b="1" kern="1200">
                <a:solidFill>
                  <a:schemeClr val="tx2"/>
                </a:solidFill>
                <a:latin typeface="+mj-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228600" indent="0"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600" kern="120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04</a:t>
            </a:r>
          </a:p>
        </p:txBody>
      </p:sp>
    </p:spTree>
    <p:extLst>
      <p:ext uri="{BB962C8B-B14F-4D97-AF65-F5344CB8AC3E}">
        <p14:creationId xmlns:p14="http://schemas.microsoft.com/office/powerpoint/2010/main" val="386312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95EFFA-0E66-38DA-C126-6DF625F756C8}"/>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5326D6FF-A5AA-8020-71E9-DD3DE9C4DBEA}"/>
              </a:ext>
            </a:extLst>
          </p:cNvPr>
          <p:cNvSpPr>
            <a:spLocks noGrp="1"/>
          </p:cNvSpPr>
          <p:nvPr>
            <p:ph type="title"/>
          </p:nvPr>
        </p:nvSpPr>
        <p:spPr>
          <a:xfrm>
            <a:off x="1219202" y="266700"/>
            <a:ext cx="5391805" cy="731520"/>
          </a:xfrm>
        </p:spPr>
        <p:txBody>
          <a:bodyPr/>
          <a:lstStyle/>
          <a:p>
            <a:r>
              <a:rPr lang="en-US" dirty="0"/>
              <a:t>Pilgrim's</a:t>
            </a:r>
            <a:r>
              <a:rPr lang="en-GB" dirty="0"/>
              <a:t>:</a:t>
            </a:r>
            <a:br>
              <a:rPr lang="en-GB" dirty="0"/>
            </a:br>
            <a:r>
              <a:rPr lang="en-GB" dirty="0">
                <a:solidFill>
                  <a:schemeClr val="tx2"/>
                </a:solidFill>
              </a:rPr>
              <a:t>YTD ’25 SNAPSHOT</a:t>
            </a:r>
          </a:p>
        </p:txBody>
      </p:sp>
      <p:sp>
        <p:nvSpPr>
          <p:cNvPr id="4" name="Vertical Text Placeholder 29">
            <a:extLst>
              <a:ext uri="{FF2B5EF4-FFF2-40B4-BE49-F238E27FC236}">
                <a16:creationId xmlns:a16="http://schemas.microsoft.com/office/drawing/2014/main" id="{DEADD529-F773-43F3-C250-D787A820081E}"/>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8DCD5955-7A83-DDF8-7982-10469CC62AD4}"/>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DEE26469-1F4D-714B-09CB-0C0E912AADBF}"/>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January 1st, 2025 - May 6th,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D612728C-E22B-A331-52CE-09312A3264C8}"/>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DB21F05B-01B4-7A94-57AA-42312F994645}"/>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CD4747D8-C399-8F11-EFD4-CE8EF6C6CAB8}"/>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CE98DAAE-0214-4E04-B17E-E494BA752F7D}"/>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00E2AC87-3FA9-4684-7F98-26CFE641010E}"/>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EA81DDE7-F11D-A78A-6FC4-4C9583788CD9}"/>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0937311F-081A-4F84-3D3B-108DA959E789}"/>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17DA9320-D353-5361-03DE-CCFDE16C62C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47B93A88-F320-8839-A860-7195E7F42102}"/>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692EF27C-B731-617B-C459-E2A5AA38619C}"/>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7C8EBA03-9301-E4FB-4610-65707D9B9027}"/>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A17930BC-A962-DDDC-8628-300890717E8E}"/>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4205E962-40EE-BC61-F83D-8049FEF830E2}"/>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6BA3A452-5F40-D12F-1D2F-F0B2505915E0}"/>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$1.11</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46E2599-3AB4-AAC5-ABC6-F2D867903B62}"/>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498E43F5-4F05-15AD-5E3D-E0FD7C3AED57}"/>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8C77CBA6-46CC-1198-D6D3-B62ECD61C799}"/>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56,509</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309393AA-3B3B-C0FA-7CBA-F15AD40488DE}"/>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153856DF-94D5-64AA-33F0-B617C63EC9C7}"/>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B2D2ADEA-FA9B-8860-05CD-0EA62E3196F3}"/>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$528,972</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D79C8651-78CC-E210-9CC7-D1FB2289AA2A}"/>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AC1A62BD-3651-4629-B101-C9248DBEFB63}"/>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D53DD411-295D-0573-668F-585AE257E783}"/>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$114,105</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9D7AB15C-2032-2473-E1EC-EBE326F33BD6}"/>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3E372351-9805-28AD-8F50-F0D1AB0C320C}"/>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AD143008-E202-1D04-DA92-11C9DEA0227A}"/>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102,414</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2B213B72-7277-BCB2-96E9-310959B6C37C}"/>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F276150B-A0B5-E2E8-D83D-C665DBCA0983}"/>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214624F5-3469-174C-39CA-F8E6E26780AD}"/>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117,369,218</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8F8A10E0-4E51-0AD0-DD23-DAF93E7608FB}"/>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7A5230C4-5D4E-C1BE-1C84-8F1FF060297D}"/>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98D17574-1135-645B-5F9A-9B1E8F655CD2}"/>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68A25B59-999C-F48F-BD37-D0ED30CC1D1A}"/>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$4.64</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B163B197-0D0A-C3F1-BF8A-CE94C25A071E}"/>
              </a:ext>
            </a:extLst>
          </p:cNvPr>
          <p:cNvGraphicFramePr>
            <a:graphicFrameLocks noGrp="1"/>
          </p:cNvGraphicFramePr>
          <p:nvPr>
            <p:extLst>
              <p:ext uri="{D42A27DB-BD31-4B8C-83A1-F6EECF244321}">
                <p14:modId xmlns:p14="http://schemas.microsoft.com/office/powerpoint/2010/main" val="1711916138"/>
              </p:ext>
            </p:extLst>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00FF00"/>
                          </a:highlight>
                          <a:latin typeface="Century Gothic" panose="020B0502020202020204" pitchFamily="34" charset="0"/>
                          <a:ea typeface="+mn-ea"/>
                          <a:cs typeface="+mn-cs"/>
                        </a:rPr>
                        <a:t>$50,000</a:t>
                      </a:r>
                      <a:endParaRPr lang="en-US" sz="1400" b="1" i="0" u="none" strike="noStrike" noProof="0" dirty="0">
                        <a:solidFill>
                          <a:schemeClr val="tx1"/>
                        </a:solidFill>
                        <a:effectLst/>
                        <a:highlight>
                          <a:srgbClr val="00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00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AE6955C1-AE7D-0746-6343-8C3640C1D6C2}"/>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8B9C0BD-F232-7B0B-7EAD-89F087DE0ABE}"/>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Pilgrim's drove </a:t>
            </a:r>
            <a:r>
              <a:rPr lang="en-US" sz="1200" dirty="0">
                <a:solidFill>
                  <a:srgbClr val="2A2E33"/>
                </a:solidFill>
                <a:latin typeface="Century Gothic"/>
              </a:rPr>
              <a:t>$528,972</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$114,105 in spend so far in 2025.</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5:00 PM EST</a:t>
            </a:r>
          </a:p>
        </p:txBody>
      </p:sp>
    </p:spTree>
    <p:extLst>
      <p:ext uri="{BB962C8B-B14F-4D97-AF65-F5344CB8AC3E}">
        <p14:creationId xmlns:p14="http://schemas.microsoft.com/office/powerpoint/2010/main" val="3593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4EF06-AEAD-F992-B80B-1D99D5260FB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0BD2A1A3-A086-6FD5-269C-C5910CAB63F0}"/>
              </a:ext>
            </a:extLst>
          </p:cNvPr>
          <p:cNvPicPr>
            <a:picLocks noChangeAspect="1"/>
          </p:cNvPicPr>
          <p:nvPr/>
        </p:nvPicPr>
        <p:blipFill>
          <a:blip r:embed="rId2"/>
          <a:stretch>
            <a:fillRect/>
          </a:stretch>
        </p:blipFill>
        <p:spPr>
          <a:xfrm>
            <a:off x="7186134" y="5597429"/>
            <a:ext cx="1343212" cy="181000"/>
          </a:xfrm>
          <a:prstGeom prst="rect">
            <a:avLst/>
          </a:prstGeom>
        </p:spPr>
      </p:pic>
      <p:sp>
        <p:nvSpPr>
          <p:cNvPr id="7" name="Title 6">
            <a:extLst>
              <a:ext uri="{FF2B5EF4-FFF2-40B4-BE49-F238E27FC236}">
                <a16:creationId xmlns:a16="http://schemas.microsoft.com/office/drawing/2014/main" id="{8D84B67D-1B3C-8F48-971D-D95A09374234}"/>
              </a:ext>
            </a:extLst>
          </p:cNvPr>
          <p:cNvSpPr>
            <a:spLocks noGrp="1"/>
          </p:cNvSpPr>
          <p:nvPr>
            <p:ph type="title"/>
          </p:nvPr>
        </p:nvSpPr>
        <p:spPr>
          <a:xfrm>
            <a:off x="1219202" y="266700"/>
            <a:ext cx="5391805" cy="731520"/>
          </a:xfrm>
        </p:spPr>
        <p:txBody>
          <a:bodyPr/>
          <a:lstStyle/>
          <a:p>
            <a:r>
              <a:rPr lang="en-US" dirty="0"/>
              <a:t>Pilgrim's</a:t>
            </a:r>
            <a:r>
              <a:rPr lang="en-GB" dirty="0"/>
              <a:t>:</a:t>
            </a:r>
            <a:br>
              <a:rPr lang="en-GB" dirty="0"/>
            </a:br>
            <a:r>
              <a:rPr lang="en-GB" dirty="0">
                <a:solidFill>
                  <a:schemeClr val="tx2"/>
                </a:solidFill>
              </a:rPr>
              <a:t>APRIL ’25 SNAPSHOT</a:t>
            </a:r>
          </a:p>
        </p:txBody>
      </p:sp>
      <p:sp>
        <p:nvSpPr>
          <p:cNvPr id="4" name="Vertical Text Placeholder 29">
            <a:extLst>
              <a:ext uri="{FF2B5EF4-FFF2-40B4-BE49-F238E27FC236}">
                <a16:creationId xmlns:a16="http://schemas.microsoft.com/office/drawing/2014/main" id="{02EE2BCC-EFBD-7349-50B1-446BE3596F36}"/>
              </a:ext>
            </a:extLst>
          </p:cNvPr>
          <p:cNvSpPr>
            <a:spLocks noGrp="1"/>
          </p:cNvSpPr>
          <p:nvPr>
            <p:ph type="body" orient="vert" sz="quarter" idx="11"/>
          </p:nvPr>
        </p:nvSpPr>
        <p:spPr>
          <a:xfrm rot="10800000">
            <a:off x="264428" y="571502"/>
            <a:ext cx="141013" cy="2922195"/>
          </a:xfrm>
        </p:spPr>
        <p:txBody>
          <a:bodyPr/>
          <a:lstStyle/>
          <a:p>
            <a:pPr>
              <a:buNone/>
            </a:pPr>
            <a:r>
              <a:rPr lang="en-GB"/>
              <a:t>Criteo sponsored products</a:t>
            </a:r>
          </a:p>
        </p:txBody>
      </p:sp>
      <p:sp>
        <p:nvSpPr>
          <p:cNvPr id="16" name="Rectangle: Top Corners Rounded 15">
            <a:extLst>
              <a:ext uri="{FF2B5EF4-FFF2-40B4-BE49-F238E27FC236}">
                <a16:creationId xmlns:a16="http://schemas.microsoft.com/office/drawing/2014/main" id="{4650CD2E-DDE6-8E81-BB5F-7E74138446F5}"/>
              </a:ext>
            </a:extLst>
          </p:cNvPr>
          <p:cNvSpPr/>
          <p:nvPr/>
        </p:nvSpPr>
        <p:spPr>
          <a:xfrm rot="5400000">
            <a:off x="1290730" y="1088889"/>
            <a:ext cx="742581" cy="1530078"/>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2" name="Rectangle: Rounded Corners 21">
            <a:extLst>
              <a:ext uri="{FF2B5EF4-FFF2-40B4-BE49-F238E27FC236}">
                <a16:creationId xmlns:a16="http://schemas.microsoft.com/office/drawing/2014/main" id="{36ACDC11-E3BD-406D-36DE-AA431848EECA}"/>
              </a:ext>
            </a:extLst>
          </p:cNvPr>
          <p:cNvSpPr/>
          <p:nvPr/>
        </p:nvSpPr>
        <p:spPr>
          <a:xfrm>
            <a:off x="2649786" y="1232046"/>
            <a:ext cx="6753858" cy="1022081"/>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1" dirty="0">
                <a:solidFill>
                  <a:srgbClr val="2A2E33"/>
                </a:solidFill>
                <a:latin typeface="Century Gothic"/>
                <a:cs typeface="Cordia New"/>
              </a:rPr>
              <a:t>Snapshot Dates:</a:t>
            </a:r>
            <a:r>
              <a:rPr lang="en-US" sz="1200" dirty="0">
                <a:solidFill>
                  <a:srgbClr val="2A2E33"/>
                </a:solidFill>
                <a:latin typeface="Century Gothic"/>
                <a:cs typeface="Cordia New"/>
              </a:rPr>
              <a:t> April 1st, 2025 - April 30th, 2025</a:t>
            </a:r>
            <a:endParaRPr kumimoji="0" lang="en-US" sz="1200" b="0" i="0" u="none" strike="noStrike" kern="1200" cap="none" spc="0" normalizeH="0" baseline="0" noProof="0" dirty="0">
              <a:ln>
                <a:noFill/>
              </a:ln>
              <a:solidFill>
                <a:srgbClr val="2A2E33"/>
              </a:solidFill>
              <a:effectLst/>
              <a:uLnTx/>
              <a:uFillTx/>
              <a:latin typeface="Century Gothic" panose="020B0502020202020204" pitchFamily="34" charset="0"/>
              <a:ea typeface="+mn-ea"/>
              <a:cs typeface="Cordia New"/>
            </a:endParaRPr>
          </a:p>
        </p:txBody>
      </p:sp>
      <p:sp>
        <p:nvSpPr>
          <p:cNvPr id="23" name="Rectangle: Top Corners Rounded 22">
            <a:extLst>
              <a:ext uri="{FF2B5EF4-FFF2-40B4-BE49-F238E27FC236}">
                <a16:creationId xmlns:a16="http://schemas.microsoft.com/office/drawing/2014/main" id="{294F9253-8088-1860-BEDB-A82BDDB3E304}"/>
              </a:ext>
            </a:extLst>
          </p:cNvPr>
          <p:cNvSpPr/>
          <p:nvPr/>
        </p:nvSpPr>
        <p:spPr>
          <a:xfrm rot="5400000">
            <a:off x="1310822" y="2163347"/>
            <a:ext cx="742581" cy="1571809"/>
          </a:xfrm>
          <a:prstGeom prst="round2SameRect">
            <a:avLst>
              <a:gd name="adj1" fmla="val 50000"/>
              <a:gd name="adj2" fmla="val 0"/>
            </a:avLst>
          </a:prstGeom>
          <a:solidFill>
            <a:srgbClr val="1301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54" rtl="0" eaLnBrk="1" latinLnBrk="0" hangingPunct="1">
              <a:defRPr sz="1800" kern="1200">
                <a:solidFill>
                  <a:srgbClr val="FFFFFF"/>
                </a:solidFill>
                <a:latin typeface="Arial" panose="020F0302020204030204"/>
              </a:defRPr>
            </a:lvl1pPr>
            <a:lvl2pPr marL="457178" algn="l" defTabSz="914354" rtl="0" eaLnBrk="1" latinLnBrk="0" hangingPunct="1">
              <a:defRPr sz="1800" kern="1200">
                <a:solidFill>
                  <a:srgbClr val="FFFFFF"/>
                </a:solidFill>
                <a:latin typeface="Arial" panose="020F0302020204030204"/>
              </a:defRPr>
            </a:lvl2pPr>
            <a:lvl3pPr marL="914354" algn="l" defTabSz="914354" rtl="0" eaLnBrk="1" latinLnBrk="0" hangingPunct="1">
              <a:defRPr sz="1800" kern="1200">
                <a:solidFill>
                  <a:srgbClr val="FFFFFF"/>
                </a:solidFill>
                <a:latin typeface="Arial" panose="020F0302020204030204"/>
              </a:defRPr>
            </a:lvl3pPr>
            <a:lvl4pPr marL="1371532" algn="l" defTabSz="914354" rtl="0" eaLnBrk="1" latinLnBrk="0" hangingPunct="1">
              <a:defRPr sz="1800" kern="1200">
                <a:solidFill>
                  <a:srgbClr val="FFFFFF"/>
                </a:solidFill>
                <a:latin typeface="Arial" panose="020F0302020204030204"/>
              </a:defRPr>
            </a:lvl4pPr>
            <a:lvl5pPr marL="1828709" algn="l" defTabSz="914354" rtl="0" eaLnBrk="1" latinLnBrk="0" hangingPunct="1">
              <a:defRPr sz="1800" kern="1200">
                <a:solidFill>
                  <a:srgbClr val="FFFFFF"/>
                </a:solidFill>
                <a:latin typeface="Arial" panose="020F0302020204030204"/>
              </a:defRPr>
            </a:lvl5pPr>
            <a:lvl6pPr marL="2285886" algn="l" defTabSz="914354" rtl="0" eaLnBrk="1" latinLnBrk="0" hangingPunct="1">
              <a:defRPr sz="1800" kern="1200">
                <a:solidFill>
                  <a:srgbClr val="FFFFFF"/>
                </a:solidFill>
                <a:latin typeface="Arial" panose="020F0302020204030204"/>
              </a:defRPr>
            </a:lvl6pPr>
            <a:lvl7pPr marL="2743062" algn="l" defTabSz="914354" rtl="0" eaLnBrk="1" latinLnBrk="0" hangingPunct="1">
              <a:defRPr sz="1800" kern="1200">
                <a:solidFill>
                  <a:srgbClr val="FFFFFF"/>
                </a:solidFill>
                <a:latin typeface="Arial" panose="020F0302020204030204"/>
              </a:defRPr>
            </a:lvl7pPr>
            <a:lvl8pPr marL="3200240" algn="l" defTabSz="914354" rtl="0" eaLnBrk="1" latinLnBrk="0" hangingPunct="1">
              <a:defRPr sz="1800" kern="1200">
                <a:solidFill>
                  <a:srgbClr val="FFFFFF"/>
                </a:solidFill>
                <a:latin typeface="Arial" panose="020F0302020204030204"/>
              </a:defRPr>
            </a:lvl8pPr>
            <a:lvl9pPr marL="3657418" algn="l" defTabSz="914354" rtl="0" eaLnBrk="1" latinLnBrk="0" hangingPunct="1">
              <a:defRPr sz="1800" kern="1200">
                <a:solidFill>
                  <a:srgbClr val="FFFFFF"/>
                </a:solidFill>
                <a:latin typeface="Arial" panose="020F0302020204030204"/>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4" name="TextBox 23">
            <a:extLst>
              <a:ext uri="{FF2B5EF4-FFF2-40B4-BE49-F238E27FC236}">
                <a16:creationId xmlns:a16="http://schemas.microsoft.com/office/drawing/2014/main" id="{7CCFF9B4-6E1B-C9A2-BA28-091B645AEC11}"/>
              </a:ext>
            </a:extLst>
          </p:cNvPr>
          <p:cNvSpPr txBox="1"/>
          <p:nvPr/>
        </p:nvSpPr>
        <p:spPr>
          <a:xfrm>
            <a:off x="462987" y="2656098"/>
            <a:ext cx="22596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Campaign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Details</a:t>
            </a:r>
          </a:p>
        </p:txBody>
      </p:sp>
      <p:sp>
        <p:nvSpPr>
          <p:cNvPr id="25" name="TextBox 24">
            <a:extLst>
              <a:ext uri="{FF2B5EF4-FFF2-40B4-BE49-F238E27FC236}">
                <a16:creationId xmlns:a16="http://schemas.microsoft.com/office/drawing/2014/main" id="{910D1E1B-EEC0-69F5-1B8F-5470B7CC6854}"/>
              </a:ext>
            </a:extLst>
          </p:cNvPr>
          <p:cNvSpPr txBox="1"/>
          <p:nvPr/>
        </p:nvSpPr>
        <p:spPr>
          <a:xfrm>
            <a:off x="479419" y="1678788"/>
            <a:ext cx="225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F0302020204030204"/>
                <a:ea typeface="+mn-ea"/>
                <a:cs typeface="+mn-cs"/>
              </a:rPr>
              <a:t>Overview</a:t>
            </a:r>
          </a:p>
        </p:txBody>
      </p:sp>
      <p:sp>
        <p:nvSpPr>
          <p:cNvPr id="83" name="Rectangle: Rounded Corners 82">
            <a:extLst>
              <a:ext uri="{FF2B5EF4-FFF2-40B4-BE49-F238E27FC236}">
                <a16:creationId xmlns:a16="http://schemas.microsoft.com/office/drawing/2014/main" id="{11AD5016-CF14-AF56-CE6F-C34706DB962F}"/>
              </a:ext>
            </a:extLst>
          </p:cNvPr>
          <p:cNvSpPr/>
          <p:nvPr/>
        </p:nvSpPr>
        <p:spPr>
          <a:xfrm>
            <a:off x="784436" y="5516781"/>
            <a:ext cx="11280335" cy="917415"/>
          </a:xfrm>
          <a:prstGeom prst="roundRect">
            <a:avLst/>
          </a:prstGeom>
          <a:pattFill prst="dkUpDiag">
            <a:fgClr>
              <a:srgbClr val="E2E2E2"/>
            </a:fgClr>
            <a:bgClr>
              <a:schemeClr val="bg1"/>
            </a:bgClr>
          </a:patt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 name="TextBox 1">
            <a:extLst>
              <a:ext uri="{FF2B5EF4-FFF2-40B4-BE49-F238E27FC236}">
                <a16:creationId xmlns:a16="http://schemas.microsoft.com/office/drawing/2014/main" id="{1C8D1F5F-EB8D-0531-3DD5-44B268A9189D}"/>
              </a:ext>
            </a:extLst>
          </p:cNvPr>
          <p:cNvSpPr txBox="1"/>
          <p:nvPr/>
        </p:nvSpPr>
        <p:spPr>
          <a:xfrm>
            <a:off x="-3500438" y="35718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3" name="TextBox 6">
            <a:extLst>
              <a:ext uri="{FF2B5EF4-FFF2-40B4-BE49-F238E27FC236}">
                <a16:creationId xmlns:a16="http://schemas.microsoft.com/office/drawing/2014/main" id="{A3DC2455-5C1A-389A-0E6D-5DEE33AA8AA1}"/>
              </a:ext>
            </a:extLst>
          </p:cNvPr>
          <p:cNvSpPr txBox="1"/>
          <p:nvPr/>
        </p:nvSpPr>
        <p:spPr>
          <a:xfrm>
            <a:off x="8507262" y="4944104"/>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CPC </a:t>
            </a:r>
          </a:p>
        </p:txBody>
      </p:sp>
      <p:sp>
        <p:nvSpPr>
          <p:cNvPr id="5" name="TextBox 5">
            <a:extLst>
              <a:ext uri="{FF2B5EF4-FFF2-40B4-BE49-F238E27FC236}">
                <a16:creationId xmlns:a16="http://schemas.microsoft.com/office/drawing/2014/main" id="{204FBA76-417A-808C-B0CF-4E1237EB17AB}"/>
              </a:ext>
            </a:extLst>
          </p:cNvPr>
          <p:cNvSpPr txBox="1"/>
          <p:nvPr/>
        </p:nvSpPr>
        <p:spPr>
          <a:xfrm>
            <a:off x="6975651" y="4944744"/>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Units Sold</a:t>
            </a:r>
          </a:p>
        </p:txBody>
      </p:sp>
      <p:sp>
        <p:nvSpPr>
          <p:cNvPr id="6" name="TextBox 4">
            <a:extLst>
              <a:ext uri="{FF2B5EF4-FFF2-40B4-BE49-F238E27FC236}">
                <a16:creationId xmlns:a16="http://schemas.microsoft.com/office/drawing/2014/main" id="{0764BD58-AE04-4F82-2A84-0B663B72778A}"/>
              </a:ext>
            </a:extLst>
          </p:cNvPr>
          <p:cNvSpPr txBox="1"/>
          <p:nvPr/>
        </p:nvSpPr>
        <p:spPr>
          <a:xfrm>
            <a:off x="5435055" y="4906449"/>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Revenue</a:t>
            </a:r>
          </a:p>
        </p:txBody>
      </p:sp>
      <p:sp>
        <p:nvSpPr>
          <p:cNvPr id="8" name="TextBox 3">
            <a:extLst>
              <a:ext uri="{FF2B5EF4-FFF2-40B4-BE49-F238E27FC236}">
                <a16:creationId xmlns:a16="http://schemas.microsoft.com/office/drawing/2014/main" id="{20B0E4A1-916C-B354-07D0-CC2D01F76BDA}"/>
              </a:ext>
            </a:extLst>
          </p:cNvPr>
          <p:cNvSpPr txBox="1"/>
          <p:nvPr/>
        </p:nvSpPr>
        <p:spPr>
          <a:xfrm>
            <a:off x="3863463" y="4921947"/>
            <a:ext cx="2057400" cy="307777"/>
          </a:xfrm>
          <a:prstGeom prst="rect">
            <a:avLst/>
          </a:prstGeom>
          <a:noFill/>
          <a:ln>
            <a:noFill/>
          </a:ln>
        </p:spPr>
        <p:txBody>
          <a:bodyPr wrap="square" numCol="1"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panose="020B0502020202020204" pitchFamily="34" charset="0"/>
                <a:ea typeface="+mn-ea"/>
                <a:cs typeface="+mn-cs"/>
              </a:rPr>
              <a:t>Spend</a:t>
            </a:r>
            <a:endParaRPr kumimoji="0" lang="en-US" sz="1200" b="1" i="0" u="none" strike="noStrike" kern="1200" cap="none" spc="0" normalizeH="0" baseline="0" noProof="0" dirty="0">
              <a:ln w="3175">
                <a:noFill/>
              </a:ln>
              <a:solidFill>
                <a:srgbClr val="130183"/>
              </a:solidFill>
              <a:effectLst/>
              <a:uLnTx/>
              <a:uFillTx/>
              <a:latin typeface="Century Gothic" panose="020B0502020202020204" pitchFamily="34" charset="0"/>
              <a:ea typeface="+mn-ea"/>
              <a:cs typeface="+mn-cs"/>
            </a:endParaRPr>
          </a:p>
        </p:txBody>
      </p:sp>
      <p:sp>
        <p:nvSpPr>
          <p:cNvPr id="9" name="TextBox 2">
            <a:extLst>
              <a:ext uri="{FF2B5EF4-FFF2-40B4-BE49-F238E27FC236}">
                <a16:creationId xmlns:a16="http://schemas.microsoft.com/office/drawing/2014/main" id="{FFD275EC-9BA5-4B81-4C96-C7D452642445}"/>
              </a:ext>
            </a:extLst>
          </p:cNvPr>
          <p:cNvSpPr txBox="1"/>
          <p:nvPr/>
        </p:nvSpPr>
        <p:spPr>
          <a:xfrm>
            <a:off x="2285362" y="4919154"/>
            <a:ext cx="2057400" cy="286232"/>
          </a:xfrm>
          <a:prstGeom prst="rect">
            <a:avLst/>
          </a:prstGeom>
          <a:noFill/>
          <a:ln>
            <a:noFill/>
          </a:ln>
        </p:spPr>
        <p:txBody>
          <a:bodyPr wrap="square" numCol="1" rtlCol="0">
            <a:spAutoFit/>
          </a:bodyPr>
          <a:lstStyle>
            <a:defPPr>
              <a:defRPr lang="en-US"/>
            </a:defPPr>
            <a:lvl1pPr marR="0" lvl="0" algn="ctr" fontAlgn="auto">
              <a:lnSpc>
                <a:spcPct val="90000"/>
              </a:lnSpc>
              <a:spcBef>
                <a:spcPts val="1000"/>
              </a:spcBef>
              <a:spcAft>
                <a:spcPts val="0"/>
              </a:spcAft>
              <a:buClrTx/>
              <a:buSzTx/>
              <a:tabLst/>
              <a:defRPr sz="2400">
                <a:latin typeface="Century Gothic" panose="020B0502020202020204" pitchFamily="34" charset="0"/>
              </a:defRPr>
            </a:lvl1pPr>
          </a:lstStyle>
          <a:p>
            <a:pPr marL="0" marR="0" lvl="0" indent="0"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Clicks</a:t>
            </a:r>
          </a:p>
        </p:txBody>
      </p:sp>
      <p:sp>
        <p:nvSpPr>
          <p:cNvPr id="10" name="TextBox 1">
            <a:extLst>
              <a:ext uri="{FF2B5EF4-FFF2-40B4-BE49-F238E27FC236}">
                <a16:creationId xmlns:a16="http://schemas.microsoft.com/office/drawing/2014/main" id="{0B1F8699-D131-93EE-CF56-65FB91FB45B9}"/>
              </a:ext>
            </a:extLst>
          </p:cNvPr>
          <p:cNvSpPr txBox="1"/>
          <p:nvPr/>
        </p:nvSpPr>
        <p:spPr>
          <a:xfrm>
            <a:off x="766773" y="4903656"/>
            <a:ext cx="2057400" cy="286232"/>
          </a:xfrm>
          <a:prstGeom prst="rect">
            <a:avLst/>
          </a:prstGeom>
          <a:noFill/>
          <a:ln>
            <a:noFill/>
          </a:ln>
        </p:spPr>
        <p:txBody>
          <a:bodyPr wrap="square" numCol="1" rtlCol="0">
            <a:spAutoFit/>
          </a:bodyPr>
          <a:lstStyle/>
          <a:p>
            <a:pPr marL="0" marR="0" lvl="0" indent="0" algn="ctr" defTabSz="914377" rtl="0" eaLnBrk="1" fontAlgn="auto" latinLnBrk="0" hangingPunct="1">
              <a:lnSpc>
                <a:spcPct val="9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130183"/>
                </a:solidFill>
                <a:effectLst/>
                <a:uLnTx/>
                <a:uFillTx/>
                <a:latin typeface="Century Gothic" panose="020B0502020202020204" pitchFamily="34" charset="0"/>
                <a:ea typeface="+mn-ea"/>
                <a:cs typeface="+mn-cs"/>
              </a:rPr>
              <a:t>Impressions</a:t>
            </a:r>
          </a:p>
        </p:txBody>
      </p:sp>
      <p:sp>
        <p:nvSpPr>
          <p:cNvPr id="11" name="Oval 10">
            <a:extLst>
              <a:ext uri="{FF2B5EF4-FFF2-40B4-BE49-F238E27FC236}">
                <a16:creationId xmlns:a16="http://schemas.microsoft.com/office/drawing/2014/main" id="{540E60B3-A90B-0C96-C5CD-31B518CD0D9B}"/>
              </a:ext>
            </a:extLst>
          </p:cNvPr>
          <p:cNvSpPr/>
          <p:nvPr/>
        </p:nvSpPr>
        <p:spPr>
          <a:xfrm>
            <a:off x="9007787" y="3814323"/>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2" name="Oval 11">
            <a:extLst>
              <a:ext uri="{FF2B5EF4-FFF2-40B4-BE49-F238E27FC236}">
                <a16:creationId xmlns:a16="http://schemas.microsoft.com/office/drawing/2014/main" id="{E695D2D8-9FD3-3F17-C508-01B8E2119F00}"/>
              </a:ext>
            </a:extLst>
          </p:cNvPr>
          <p:cNvSpPr/>
          <p:nvPr/>
        </p:nvSpPr>
        <p:spPr>
          <a:xfrm>
            <a:off x="9051584" y="3818697"/>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3" name="roas">
            <a:extLst>
              <a:ext uri="{FF2B5EF4-FFF2-40B4-BE49-F238E27FC236}">
                <a16:creationId xmlns:a16="http://schemas.microsoft.com/office/drawing/2014/main" id="{F300D149-579F-C3BA-C16F-4B5228FA50E2}"/>
              </a:ext>
            </a:extLst>
          </p:cNvPr>
          <p:cNvSpPr txBox="1">
            <a:spLocks/>
          </p:cNvSpPr>
          <p:nvPr/>
        </p:nvSpPr>
        <p:spPr>
          <a:xfrm>
            <a:off x="8699749" y="416940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$1.11</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4" name="Oval 13">
            <a:extLst>
              <a:ext uri="{FF2B5EF4-FFF2-40B4-BE49-F238E27FC236}">
                <a16:creationId xmlns:a16="http://schemas.microsoft.com/office/drawing/2014/main" id="{72438BDA-84B7-0544-8006-90A22B06A4F8}"/>
              </a:ext>
            </a:extLst>
          </p:cNvPr>
          <p:cNvSpPr/>
          <p:nvPr/>
        </p:nvSpPr>
        <p:spPr>
          <a:xfrm>
            <a:off x="7536420" y="3873692"/>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5" name="Oval 14">
            <a:extLst>
              <a:ext uri="{FF2B5EF4-FFF2-40B4-BE49-F238E27FC236}">
                <a16:creationId xmlns:a16="http://schemas.microsoft.com/office/drawing/2014/main" id="{D9DE0C73-6880-8C77-038A-A4CEE689C341}"/>
              </a:ext>
            </a:extLst>
          </p:cNvPr>
          <p:cNvSpPr/>
          <p:nvPr/>
        </p:nvSpPr>
        <p:spPr>
          <a:xfrm>
            <a:off x="7539038" y="384295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18" name="roas">
            <a:extLst>
              <a:ext uri="{FF2B5EF4-FFF2-40B4-BE49-F238E27FC236}">
                <a16:creationId xmlns:a16="http://schemas.microsoft.com/office/drawing/2014/main" id="{52BF53D6-CD28-6979-B46A-F21AC1397B13}"/>
              </a:ext>
            </a:extLst>
          </p:cNvPr>
          <p:cNvSpPr txBox="1">
            <a:spLocks/>
          </p:cNvSpPr>
          <p:nvPr/>
        </p:nvSpPr>
        <p:spPr>
          <a:xfrm>
            <a:off x="7184587" y="41977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17,126</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19" name="Oval 18">
            <a:extLst>
              <a:ext uri="{FF2B5EF4-FFF2-40B4-BE49-F238E27FC236}">
                <a16:creationId xmlns:a16="http://schemas.microsoft.com/office/drawing/2014/main" id="{D6ABD9E5-66B8-62B9-85BA-AB5E9C03A691}"/>
              </a:ext>
            </a:extLst>
          </p:cNvPr>
          <p:cNvSpPr/>
          <p:nvPr/>
        </p:nvSpPr>
        <p:spPr>
          <a:xfrm>
            <a:off x="5978683" y="3838716"/>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7" name="Oval 26">
            <a:extLst>
              <a:ext uri="{FF2B5EF4-FFF2-40B4-BE49-F238E27FC236}">
                <a16:creationId xmlns:a16="http://schemas.microsoft.com/office/drawing/2014/main" id="{E7E18CEA-C18C-4841-A774-BE1AB549995C}"/>
              </a:ext>
            </a:extLst>
          </p:cNvPr>
          <p:cNvSpPr/>
          <p:nvPr/>
        </p:nvSpPr>
        <p:spPr>
          <a:xfrm>
            <a:off x="5978683" y="3838716"/>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8" name="roas">
            <a:extLst>
              <a:ext uri="{FF2B5EF4-FFF2-40B4-BE49-F238E27FC236}">
                <a16:creationId xmlns:a16="http://schemas.microsoft.com/office/drawing/2014/main" id="{93996407-65D8-2FC4-EC59-DBCCD63D7C8C}"/>
              </a:ext>
            </a:extLst>
          </p:cNvPr>
          <p:cNvSpPr txBox="1">
            <a:spLocks/>
          </p:cNvSpPr>
          <p:nvPr/>
        </p:nvSpPr>
        <p:spPr>
          <a:xfrm>
            <a:off x="5626848" y="4189425"/>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$150,224</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29" name="Oval 28">
            <a:extLst>
              <a:ext uri="{FF2B5EF4-FFF2-40B4-BE49-F238E27FC236}">
                <a16:creationId xmlns:a16="http://schemas.microsoft.com/office/drawing/2014/main" id="{ED51DBD0-7632-C625-FA2E-1CC31628F493}"/>
              </a:ext>
            </a:extLst>
          </p:cNvPr>
          <p:cNvSpPr/>
          <p:nvPr/>
        </p:nvSpPr>
        <p:spPr>
          <a:xfrm>
            <a:off x="4414221" y="3827930"/>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0" name="Oval 29">
            <a:extLst>
              <a:ext uri="{FF2B5EF4-FFF2-40B4-BE49-F238E27FC236}">
                <a16:creationId xmlns:a16="http://schemas.microsoft.com/office/drawing/2014/main" id="{36629B47-6DD9-61C2-9F69-F6D91B746C40}"/>
              </a:ext>
            </a:extLst>
          </p:cNvPr>
          <p:cNvSpPr/>
          <p:nvPr/>
        </p:nvSpPr>
        <p:spPr>
          <a:xfrm>
            <a:off x="4414221" y="3827930"/>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1" name="roas">
            <a:extLst>
              <a:ext uri="{FF2B5EF4-FFF2-40B4-BE49-F238E27FC236}">
                <a16:creationId xmlns:a16="http://schemas.microsoft.com/office/drawing/2014/main" id="{9BD1201E-D777-502D-0C2B-F67E49DEB2DE}"/>
              </a:ext>
            </a:extLst>
          </p:cNvPr>
          <p:cNvSpPr txBox="1">
            <a:spLocks/>
          </p:cNvSpPr>
          <p:nvPr/>
        </p:nvSpPr>
        <p:spPr>
          <a:xfrm>
            <a:off x="4061080" y="4174846"/>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ln w="3175">
                  <a:solidFill>
                    <a:srgbClr val="FFFFFF"/>
                  </a:solidFill>
                </a:ln>
                <a:solidFill>
                  <a:schemeClr val="tx2"/>
                </a:solidFill>
                <a:latin typeface="Century Gothic"/>
              </a:rPr>
              <a:t>$33,313</a:t>
            </a:r>
            <a:endParaRPr kumimoji="0" lang="en-US" sz="16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2" name="Oval 31">
            <a:extLst>
              <a:ext uri="{FF2B5EF4-FFF2-40B4-BE49-F238E27FC236}">
                <a16:creationId xmlns:a16="http://schemas.microsoft.com/office/drawing/2014/main" id="{4DB2D78C-7358-3075-EF12-6E9D43FBF6F9}"/>
              </a:ext>
            </a:extLst>
          </p:cNvPr>
          <p:cNvSpPr/>
          <p:nvPr/>
        </p:nvSpPr>
        <p:spPr>
          <a:xfrm>
            <a:off x="2858205" y="381902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3" name="Oval 32">
            <a:extLst>
              <a:ext uri="{FF2B5EF4-FFF2-40B4-BE49-F238E27FC236}">
                <a16:creationId xmlns:a16="http://schemas.microsoft.com/office/drawing/2014/main" id="{1F0E3642-8DE2-031B-3AE8-95C2EC6479E3}"/>
              </a:ext>
            </a:extLst>
          </p:cNvPr>
          <p:cNvSpPr/>
          <p:nvPr/>
        </p:nvSpPr>
        <p:spPr>
          <a:xfrm>
            <a:off x="2858205" y="3819028"/>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4" name="roas">
            <a:extLst>
              <a:ext uri="{FF2B5EF4-FFF2-40B4-BE49-F238E27FC236}">
                <a16:creationId xmlns:a16="http://schemas.microsoft.com/office/drawing/2014/main" id="{C6E05EC2-FED0-542B-13AF-66331FADD9F5}"/>
              </a:ext>
            </a:extLst>
          </p:cNvPr>
          <p:cNvSpPr txBox="1">
            <a:spLocks/>
          </p:cNvSpPr>
          <p:nvPr/>
        </p:nvSpPr>
        <p:spPr>
          <a:xfrm>
            <a:off x="2506370" y="4169737"/>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29,913</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5" name="Oval 34">
            <a:extLst>
              <a:ext uri="{FF2B5EF4-FFF2-40B4-BE49-F238E27FC236}">
                <a16:creationId xmlns:a16="http://schemas.microsoft.com/office/drawing/2014/main" id="{6732AC8D-2FF4-7574-98CF-E023CF532B17}"/>
              </a:ext>
            </a:extLst>
          </p:cNvPr>
          <p:cNvSpPr/>
          <p:nvPr/>
        </p:nvSpPr>
        <p:spPr>
          <a:xfrm>
            <a:off x="1295248" y="3825899"/>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F0302020204030204"/>
              <a:ea typeface="+mn-ea"/>
              <a:cs typeface="+mn-cs"/>
            </a:endParaRPr>
          </a:p>
        </p:txBody>
      </p:sp>
      <p:sp>
        <p:nvSpPr>
          <p:cNvPr id="36" name="Oval 35">
            <a:extLst>
              <a:ext uri="{FF2B5EF4-FFF2-40B4-BE49-F238E27FC236}">
                <a16:creationId xmlns:a16="http://schemas.microsoft.com/office/drawing/2014/main" id="{2B6AD83D-05A7-3C08-4DCE-F388551ABFC2}"/>
              </a:ext>
            </a:extLst>
          </p:cNvPr>
          <p:cNvSpPr/>
          <p:nvPr/>
        </p:nvSpPr>
        <p:spPr>
          <a:xfrm>
            <a:off x="1295248" y="3825899"/>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37" name="roas">
            <a:extLst>
              <a:ext uri="{FF2B5EF4-FFF2-40B4-BE49-F238E27FC236}">
                <a16:creationId xmlns:a16="http://schemas.microsoft.com/office/drawing/2014/main" id="{DBFACAAB-06B1-DB3C-B998-4376CFA5F873}"/>
              </a:ext>
            </a:extLst>
          </p:cNvPr>
          <p:cNvSpPr txBox="1">
            <a:spLocks/>
          </p:cNvSpPr>
          <p:nvPr/>
        </p:nvSpPr>
        <p:spPr>
          <a:xfrm>
            <a:off x="943413" y="4176608"/>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w="3175">
                  <a:solidFill>
                    <a:srgbClr val="FFFFFF"/>
                  </a:solidFill>
                </a:ln>
                <a:solidFill>
                  <a:schemeClr val="tx2"/>
                </a:solidFill>
                <a:effectLst/>
                <a:uLnTx/>
                <a:uFillTx/>
                <a:latin typeface="Century Gothic"/>
                <a:ea typeface="+mn-ea"/>
                <a:cs typeface="+mn-cs"/>
              </a:rPr>
              <a:t>44,215,403</a:t>
            </a:r>
            <a:endParaRPr kumimoji="0" lang="en-US" sz="14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sp>
        <p:nvSpPr>
          <p:cNvPr id="38" name="TextBox 6">
            <a:extLst>
              <a:ext uri="{FF2B5EF4-FFF2-40B4-BE49-F238E27FC236}">
                <a16:creationId xmlns:a16="http://schemas.microsoft.com/office/drawing/2014/main" id="{C4D39A81-08D9-4063-15C1-AC4284D69FC6}"/>
              </a:ext>
            </a:extLst>
          </p:cNvPr>
          <p:cNvSpPr txBox="1"/>
          <p:nvPr/>
        </p:nvSpPr>
        <p:spPr>
          <a:xfrm>
            <a:off x="9961520" y="4957019"/>
            <a:ext cx="2057400" cy="307777"/>
          </a:xfrm>
          <a:prstGeom prst="rect">
            <a:avLst/>
          </a:prstGeom>
          <a:noFill/>
          <a:ln>
            <a:noFill/>
          </a:ln>
        </p:spPr>
        <p:txBody>
          <a:bodyPr wrap="square" lIns="91440" tIns="45720" rIns="91440" bIns="45720" numCol="1"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30183"/>
                </a:solidFill>
                <a:effectLst/>
                <a:uLnTx/>
                <a:uFillTx/>
                <a:latin typeface="Century Gothic"/>
              </a:rPr>
              <a:t>ROAS </a:t>
            </a:r>
          </a:p>
        </p:txBody>
      </p:sp>
      <p:sp>
        <p:nvSpPr>
          <p:cNvPr id="39" name="Oval 38">
            <a:extLst>
              <a:ext uri="{FF2B5EF4-FFF2-40B4-BE49-F238E27FC236}">
                <a16:creationId xmlns:a16="http://schemas.microsoft.com/office/drawing/2014/main" id="{EFFC9EC8-90E2-75FB-7800-0156A943D851}"/>
              </a:ext>
            </a:extLst>
          </p:cNvPr>
          <p:cNvSpPr/>
          <p:nvPr/>
        </p:nvSpPr>
        <p:spPr>
          <a:xfrm>
            <a:off x="10462045" y="3827238"/>
            <a:ext cx="994841" cy="1004086"/>
          </a:xfrm>
          <a:prstGeom prst="ellipse">
            <a:avLst/>
          </a:prstGeom>
          <a:pattFill prst="dkUpDiag">
            <a:fgClr>
              <a:srgbClr val="E2E2E2"/>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0" name="Oval 39">
            <a:extLst>
              <a:ext uri="{FF2B5EF4-FFF2-40B4-BE49-F238E27FC236}">
                <a16:creationId xmlns:a16="http://schemas.microsoft.com/office/drawing/2014/main" id="{327030E4-06DE-1D8E-D7D8-9A1FCBBBD576}"/>
              </a:ext>
            </a:extLst>
          </p:cNvPr>
          <p:cNvSpPr/>
          <p:nvPr/>
        </p:nvSpPr>
        <p:spPr>
          <a:xfrm>
            <a:off x="10505842" y="3831612"/>
            <a:ext cx="965148" cy="1022081"/>
          </a:xfrm>
          <a:prstGeom prst="ellipse">
            <a:avLst/>
          </a:prstGeom>
          <a:noFill/>
          <a:ln w="2857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41" name="roas">
            <a:extLst>
              <a:ext uri="{FF2B5EF4-FFF2-40B4-BE49-F238E27FC236}">
                <a16:creationId xmlns:a16="http://schemas.microsoft.com/office/drawing/2014/main" id="{10D3F7C6-E4F3-9746-52FE-241684C95501}"/>
              </a:ext>
            </a:extLst>
          </p:cNvPr>
          <p:cNvSpPr txBox="1">
            <a:spLocks/>
          </p:cNvSpPr>
          <p:nvPr/>
        </p:nvSpPr>
        <p:spPr>
          <a:xfrm>
            <a:off x="10154007" y="4182321"/>
            <a:ext cx="1698509" cy="649003"/>
          </a:xfrm>
          <a:prstGeom prst="rect">
            <a:avLst/>
          </a:prstGeom>
        </p:spPr>
        <p:txBody>
          <a:bodyPr vert="horz" lIns="91440" tIns="45720" rIns="91440" bIns="45720" numCol="1" rtlCol="0" anchor="t">
            <a:normAutofit/>
          </a:bodyPr>
          <a:lstStyle>
            <a:lvl1pPr marL="0" indent="0" algn="ctr" defTabSz="914377" rtl="0" eaLnBrk="1" latinLnBrk="0" hangingPunct="1">
              <a:lnSpc>
                <a:spcPct val="90000"/>
              </a:lnSpc>
              <a:spcBef>
                <a:spcPts val="1000"/>
              </a:spcBef>
              <a:buFont typeface="Arial" panose="020B0604020202020204" pitchFamily="34" charset="0"/>
              <a:buNone/>
              <a:defRPr lang="en-US" sz="3600" b="1" kern="1200" dirty="0">
                <a:ln w="3175">
                  <a:solidFill>
                    <a:schemeClr val="bg1"/>
                  </a:solidFill>
                </a:ln>
                <a:gradFill>
                  <a:gsLst>
                    <a:gs pos="0">
                      <a:srgbClr val="F69221"/>
                    </a:gs>
                    <a:gs pos="100000">
                      <a:srgbClr val="F26223"/>
                    </a:gs>
                  </a:gsLst>
                  <a:lin ang="0" scaled="0"/>
                </a:gradFill>
                <a:latin typeface="Century Gothic"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dirty="0">
                <a:ln w="3175">
                  <a:solidFill>
                    <a:srgbClr val="FFFFFF"/>
                  </a:solidFill>
                </a:ln>
                <a:solidFill>
                  <a:schemeClr val="tx2"/>
                </a:solidFill>
                <a:latin typeface="Century Gothic"/>
              </a:rPr>
              <a:t>$4.51</a:t>
            </a:r>
            <a:endParaRPr kumimoji="0" lang="en-US" sz="2000" b="1" i="0" u="none" strike="noStrike" kern="1200" cap="none" spc="0" normalizeH="0" baseline="0" noProof="0" dirty="0">
              <a:ln w="3175">
                <a:solidFill>
                  <a:srgbClr val="FFFFFF"/>
                </a:solidFill>
              </a:ln>
              <a:solidFill>
                <a:schemeClr val="tx2"/>
              </a:solidFill>
              <a:effectLst/>
              <a:uLnTx/>
              <a:uFillTx/>
              <a:latin typeface="Century Gothic" charset="0"/>
              <a:ea typeface="+mn-ea"/>
              <a:cs typeface="+mn-cs"/>
            </a:endParaRPr>
          </a:p>
        </p:txBody>
      </p:sp>
      <p:graphicFrame>
        <p:nvGraphicFramePr>
          <p:cNvPr id="42" name="Table 41">
            <a:extLst>
              <a:ext uri="{FF2B5EF4-FFF2-40B4-BE49-F238E27FC236}">
                <a16:creationId xmlns:a16="http://schemas.microsoft.com/office/drawing/2014/main" id="{57DC5F5D-D67D-822E-732D-372405FE2F1C}"/>
              </a:ext>
            </a:extLst>
          </p:cNvPr>
          <p:cNvGraphicFramePr>
            <a:graphicFrameLocks noGrp="1"/>
          </p:cNvGraphicFramePr>
          <p:nvPr/>
        </p:nvGraphicFramePr>
        <p:xfrm>
          <a:off x="2665257" y="2394506"/>
          <a:ext cx="8801529" cy="1147480"/>
        </p:xfrm>
        <a:graphic>
          <a:graphicData uri="http://schemas.openxmlformats.org/drawingml/2006/table">
            <a:tbl>
              <a:tblPr firstRow="1" bandRow="1">
                <a:tableStyleId>{5940675A-B579-460E-94D1-54222C63F5DA}</a:tableStyleId>
              </a:tblPr>
              <a:tblGrid>
                <a:gridCol w="4839179">
                  <a:extLst>
                    <a:ext uri="{9D8B030D-6E8A-4147-A177-3AD203B41FA5}">
                      <a16:colId xmlns:a16="http://schemas.microsoft.com/office/drawing/2014/main" val="3815604401"/>
                    </a:ext>
                  </a:extLst>
                </a:gridCol>
                <a:gridCol w="3962350">
                  <a:extLst>
                    <a:ext uri="{9D8B030D-6E8A-4147-A177-3AD203B41FA5}">
                      <a16:colId xmlns:a16="http://schemas.microsoft.com/office/drawing/2014/main" val="137719298"/>
                    </a:ext>
                  </a:extLst>
                </a:gridCol>
              </a:tblGrid>
              <a:tr h="497397">
                <a:tc>
                  <a:txBody>
                    <a:bodyPr/>
                    <a:lstStyle/>
                    <a:p>
                      <a:pPr algn="ctr"/>
                      <a:r>
                        <a:rPr lang="en-US" sz="1200" b="1" dirty="0">
                          <a:solidFill>
                            <a:schemeClr val="tx2"/>
                          </a:solidFill>
                          <a:latin typeface="Century Gothic" panose="020B0502020202020204" pitchFamily="34" charset="0"/>
                        </a:rPr>
                        <a:t>Total Budget</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a:r>
                        <a:rPr lang="en-US" sz="1200" b="1" dirty="0">
                          <a:solidFill>
                            <a:schemeClr val="tx2"/>
                          </a:solidFill>
                          <a:latin typeface="Century Gothic" panose="020B0502020202020204" pitchFamily="34" charset="0"/>
                        </a:rPr>
                        <a:t>Optimizer</a:t>
                      </a:r>
                    </a:p>
                  </a:txBody>
                  <a:tcPr marL="180000" marR="180000" marT="108000" marB="10800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491228722"/>
                  </a:ext>
                </a:extLst>
              </a:tr>
              <a:tr h="65008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i="0" kern="1200" dirty="0">
                          <a:solidFill>
                            <a:schemeClr val="tx1"/>
                          </a:solidFill>
                          <a:effectLst/>
                          <a:highlight>
                            <a:srgbClr val="00FF00"/>
                          </a:highlight>
                          <a:latin typeface="Century Gothic" panose="020B0502020202020204" pitchFamily="34" charset="0"/>
                          <a:ea typeface="+mn-ea"/>
                          <a:cs typeface="+mn-cs"/>
                        </a:rPr>
                        <a:t>$50,000</a:t>
                      </a:r>
                      <a:endParaRPr lang="en-US" sz="1400" b="1" i="0" u="none" strike="noStrike" noProof="0" dirty="0">
                        <a:solidFill>
                          <a:schemeClr val="tx1"/>
                        </a:solidFill>
                        <a:effectLst/>
                        <a:highlight>
                          <a:srgbClr val="00FF00"/>
                        </a:highlight>
                        <a:latin typeface="Century Gothic" panose="020B0502020202020204" pitchFamily="34" charset="0"/>
                      </a:endParaRP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tc>
                  <a:txBody>
                    <a:bodyPr/>
                    <a:lstStyle/>
                    <a:p>
                      <a:pPr algn="ctr" fontAlgn="ctr"/>
                      <a:r>
                        <a:rPr lang="en-US" sz="1400" b="0" i="0" u="none" strike="noStrike" noProof="0" dirty="0">
                          <a:solidFill>
                            <a:schemeClr val="tx1"/>
                          </a:solidFill>
                          <a:effectLst/>
                          <a:highlight>
                            <a:srgbClr val="00FF00"/>
                          </a:highlight>
                          <a:latin typeface="Century Gothic" panose="020B0502020202020204" pitchFamily="34" charset="0"/>
                        </a:rPr>
                        <a:t>Revenue (ROAS)</a:t>
                      </a:r>
                    </a:p>
                  </a:txBody>
                  <a:tcPr marL="9525" marR="9525" marT="9525" marB="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700136500"/>
                  </a:ext>
                </a:extLst>
              </a:tr>
            </a:tbl>
          </a:graphicData>
        </a:graphic>
      </p:graphicFrame>
      <p:sp>
        <p:nvSpPr>
          <p:cNvPr id="43" name="Rectangle: Rounded Corners 20">
            <a:extLst>
              <a:ext uri="{FF2B5EF4-FFF2-40B4-BE49-F238E27FC236}">
                <a16:creationId xmlns:a16="http://schemas.microsoft.com/office/drawing/2014/main" id="{89B7521E-9235-A1EC-A0B2-FA14B698667B}"/>
              </a:ext>
            </a:extLst>
          </p:cNvPr>
          <p:cNvSpPr/>
          <p:nvPr/>
        </p:nvSpPr>
        <p:spPr>
          <a:xfrm>
            <a:off x="2665260" y="2394856"/>
            <a:ext cx="8803929" cy="1140823"/>
          </a:xfrm>
          <a:prstGeom prst="roundRect">
            <a:avLst>
              <a:gd name="adj" fmla="val 549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F0302020204030204"/>
              <a:ea typeface="+mn-ea"/>
              <a:cs typeface="+mn-cs"/>
            </a:endParaRPr>
          </a:p>
        </p:txBody>
      </p:sp>
      <p:sp>
        <p:nvSpPr>
          <p:cNvPr id="20" name="performance_text">
            <a:extLst>
              <a:ext uri="{FF2B5EF4-FFF2-40B4-BE49-F238E27FC236}">
                <a16:creationId xmlns:a16="http://schemas.microsoft.com/office/drawing/2014/main" id="{3CB20EE2-BAB2-AB53-3173-D9852B283739}"/>
              </a:ext>
            </a:extLst>
          </p:cNvPr>
          <p:cNvSpPr txBox="1">
            <a:spLocks/>
          </p:cNvSpPr>
          <p:nvPr/>
        </p:nvSpPr>
        <p:spPr>
          <a:xfrm>
            <a:off x="935560" y="5685703"/>
            <a:ext cx="10922983" cy="642577"/>
          </a:xfrm>
          <a:prstGeom prst="rect">
            <a:avLst/>
          </a:prstGeom>
        </p:spPr>
        <p:txBody>
          <a:bodyPr vert="horz" lIns="91440" tIns="45720" rIns="91440" bIns="45720" rtlCol="0" anchor="t">
            <a:noAutofit/>
          </a:bodyPr>
          <a:lstStyle>
            <a:lvl1pPr marL="0" indent="0" algn="l" defTabSz="914377" rtl="0" eaLnBrk="1" latinLnBrk="0" hangingPunct="1">
              <a:lnSpc>
                <a:spcPct val="100000"/>
              </a:lnSpc>
              <a:spcBef>
                <a:spcPts val="1000"/>
              </a:spcBef>
              <a:buFont typeface="Arial" panose="020B0604020202020204" pitchFamily="34" charset="0"/>
              <a:buNone/>
              <a:defRPr sz="1600" b="0" i="0" kern="1200" baseline="0">
                <a:solidFill>
                  <a:schemeClr val="tx1"/>
                </a:solidFill>
                <a:latin typeface="Century Gothic" panose="020B0502020202020204" pitchFamily="34" charset="0"/>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400" b="1" i="0" kern="1200">
                <a:solidFill>
                  <a:schemeClr val="tx2"/>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2A2E33"/>
                </a:solidFill>
                <a:effectLst/>
                <a:uLnTx/>
                <a:uFillTx/>
                <a:latin typeface="Century Gothic"/>
                <a:ea typeface="+mn-ea"/>
                <a:cs typeface="+mn-cs"/>
              </a:rPr>
              <a:t>Pilgrim's drove </a:t>
            </a:r>
            <a:r>
              <a:rPr lang="en-US" sz="1200" dirty="0">
                <a:solidFill>
                  <a:srgbClr val="2A2E33"/>
                </a:solidFill>
                <a:latin typeface="Century Gothic"/>
              </a:rPr>
              <a:t>$150,224</a:t>
            </a:r>
            <a:r>
              <a:rPr kumimoji="0" lang="en-US" sz="1200" b="0" i="0" u="none" strike="noStrike" kern="1200" cap="none" spc="0" normalizeH="0" baseline="0" noProof="0" dirty="0">
                <a:ln>
                  <a:noFill/>
                </a:ln>
                <a:solidFill>
                  <a:srgbClr val="2A2E33"/>
                </a:solidFill>
                <a:effectLst/>
                <a:uLnTx/>
                <a:uFillTx/>
                <a:latin typeface="Century Gothic"/>
                <a:ea typeface="+mn-ea"/>
                <a:cs typeface="+mn-cs"/>
              </a:rPr>
              <a:t> in revenue </a:t>
            </a:r>
            <a:r>
              <a:rPr lang="en-US" sz="1200" dirty="0">
                <a:solidFill>
                  <a:srgbClr val="2A2E33"/>
                </a:solidFill>
                <a:latin typeface="Century Gothic"/>
              </a:rPr>
              <a:t>on $33,313 in spend in April.</a:t>
            </a:r>
            <a:endParaRPr kumimoji="0" lang="en-US" sz="1200" b="1" i="0" u="none" strike="noStrike" kern="1200" cap="none" spc="0" normalizeH="0" baseline="0" noProof="0" dirty="0">
              <a:ln>
                <a:noFill/>
              </a:ln>
              <a:solidFill>
                <a:srgbClr val="2A2E33"/>
              </a:solidFill>
              <a:effectLst/>
              <a:uLnTx/>
              <a:uFillTx/>
              <a:latin typeface="Century Gothic"/>
              <a:ea typeface="+mn-ea"/>
              <a:cs typeface="+mn-cs"/>
            </a:endParaRP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2A2E33"/>
                </a:solidFill>
                <a:effectLst/>
                <a:uLnTx/>
                <a:uFillTx/>
                <a:latin typeface="Century Gothic"/>
                <a:ea typeface="+mn-ea"/>
                <a:cs typeface="+mn-cs"/>
              </a:rPr>
              <a:t>Avg </a:t>
            </a:r>
            <a:r>
              <a:rPr lang="en-US" sz="1200" b="1" dirty="0">
                <a:solidFill>
                  <a:srgbClr val="2A2E33"/>
                </a:solidFill>
                <a:latin typeface="Century Gothic"/>
              </a:rPr>
              <a:t>c</a:t>
            </a:r>
            <a:r>
              <a:rPr kumimoji="0" lang="en-US" sz="1200" b="1" i="0" u="none" strike="noStrike" kern="1200" cap="none" spc="0" normalizeH="0" baseline="0" noProof="0" dirty="0">
                <a:ln>
                  <a:noFill/>
                </a:ln>
                <a:solidFill>
                  <a:srgbClr val="2A2E33"/>
                </a:solidFill>
                <a:effectLst/>
                <a:uLnTx/>
                <a:uFillTx/>
                <a:latin typeface="Century Gothic"/>
                <a:ea typeface="+mn-ea"/>
                <a:cs typeface="+mn-cs"/>
              </a:rPr>
              <a:t>ap out Hour: </a:t>
            </a:r>
            <a:r>
              <a:rPr lang="en-US" sz="1200" b="1" dirty="0">
                <a:solidFill>
                  <a:srgbClr val="2A2E33"/>
                </a:solidFill>
                <a:latin typeface="Century Gothic"/>
              </a:rPr>
              <a:t>9:00 PM EST</a:t>
            </a:r>
          </a:p>
        </p:txBody>
      </p:sp>
    </p:spTree>
    <p:extLst>
      <p:ext uri="{BB962C8B-B14F-4D97-AF65-F5344CB8AC3E}">
        <p14:creationId xmlns:p14="http://schemas.microsoft.com/office/powerpoint/2010/main" val="1246021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D2DDB-6E0B-6EA6-8A5E-0824B6969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6306FD-8D0E-305F-478A-5B4519BA1A7A}"/>
              </a:ext>
            </a:extLst>
          </p:cNvPr>
          <p:cNvSpPr>
            <a:spLocks noGrp="1"/>
          </p:cNvSpPr>
          <p:nvPr>
            <p:ph type="title"/>
          </p:nvPr>
        </p:nvSpPr>
        <p:spPr/>
        <p:txBody>
          <a:bodyPr/>
          <a:lstStyle/>
          <a:p>
            <a:pPr fontAlgn="b"/>
            <a:r>
              <a:rPr lang="en-US" dirty="0"/>
              <a:t>Pilgrim's</a:t>
            </a:r>
            <a:r>
              <a:rPr lang="en-GB" dirty="0"/>
              <a:t>:</a:t>
            </a:r>
            <a:br>
              <a:rPr lang="en-GB" dirty="0"/>
            </a:br>
            <a:r>
              <a:rPr lang="en-GB" dirty="0">
                <a:solidFill>
                  <a:schemeClr val="tx2"/>
                </a:solidFill>
              </a:rPr>
              <a:t>APRIL ’25 LINE ITEMS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FAC767E-AC03-01BA-BF9F-AD57692EBAA1}"/>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2" name="Table 1">
            <a:extLst>
              <a:ext uri="{FF2B5EF4-FFF2-40B4-BE49-F238E27FC236}">
                <a16:creationId xmlns:a16="http://schemas.microsoft.com/office/drawing/2014/main" id="{A98926A7-BC74-0575-67CA-639CBE37CEE4}"/>
              </a:ext>
            </a:extLst>
          </p:cNvPr>
          <p:cNvGraphicFramePr>
            <a:graphicFrameLocks noGrp="1"/>
          </p:cNvGraphicFramePr>
          <p:nvPr>
            <p:extLst>
              <p:ext uri="{D42A27DB-BD31-4B8C-83A1-F6EECF244321}">
                <p14:modId xmlns:p14="http://schemas.microsoft.com/office/powerpoint/2010/main" val="3110363758"/>
              </p:ext>
            </p:extLst>
          </p:nvPr>
        </p:nvGraphicFramePr>
        <p:xfrm>
          <a:off x="842212" y="926604"/>
          <a:ext cx="11249525" cy="5810587"/>
        </p:xfrm>
        <a:graphic>
          <a:graphicData uri="http://schemas.openxmlformats.org/drawingml/2006/table">
            <a:tbl>
              <a:tblPr firstRow="1">
                <a:tableStyleId>{21E4AEA4-8DFA-4A89-87EB-49C32662AFE0}</a:tableStyleId>
              </a:tblPr>
              <a:tblGrid>
                <a:gridCol w="1677187">
                  <a:extLst>
                    <a:ext uri="{9D8B030D-6E8A-4147-A177-3AD203B41FA5}">
                      <a16:colId xmlns:a16="http://schemas.microsoft.com/office/drawing/2014/main" val="645387946"/>
                    </a:ext>
                  </a:extLst>
                </a:gridCol>
                <a:gridCol w="1671327">
                  <a:extLst>
                    <a:ext uri="{9D8B030D-6E8A-4147-A177-3AD203B41FA5}">
                      <a16:colId xmlns:a16="http://schemas.microsoft.com/office/drawing/2014/main" val="1784790706"/>
                    </a:ext>
                  </a:extLst>
                </a:gridCol>
                <a:gridCol w="1207069">
                  <a:extLst>
                    <a:ext uri="{9D8B030D-6E8A-4147-A177-3AD203B41FA5}">
                      <a16:colId xmlns:a16="http://schemas.microsoft.com/office/drawing/2014/main" val="3416283270"/>
                    </a:ext>
                  </a:extLst>
                </a:gridCol>
                <a:gridCol w="1147813">
                  <a:extLst>
                    <a:ext uri="{9D8B030D-6E8A-4147-A177-3AD203B41FA5}">
                      <a16:colId xmlns:a16="http://schemas.microsoft.com/office/drawing/2014/main" val="1848783969"/>
                    </a:ext>
                  </a:extLst>
                </a:gridCol>
                <a:gridCol w="1239667">
                  <a:extLst>
                    <a:ext uri="{9D8B030D-6E8A-4147-A177-3AD203B41FA5}">
                      <a16:colId xmlns:a16="http://schemas.microsoft.com/office/drawing/2014/main" val="2677659427"/>
                    </a:ext>
                  </a:extLst>
                </a:gridCol>
                <a:gridCol w="1350684">
                  <a:extLst>
                    <a:ext uri="{9D8B030D-6E8A-4147-A177-3AD203B41FA5}">
                      <a16:colId xmlns:a16="http://schemas.microsoft.com/office/drawing/2014/main" val="2359836021"/>
                    </a:ext>
                  </a:extLst>
                </a:gridCol>
                <a:gridCol w="985259">
                  <a:extLst>
                    <a:ext uri="{9D8B030D-6E8A-4147-A177-3AD203B41FA5}">
                      <a16:colId xmlns:a16="http://schemas.microsoft.com/office/drawing/2014/main" val="1378442077"/>
                    </a:ext>
                  </a:extLst>
                </a:gridCol>
                <a:gridCol w="912591">
                  <a:extLst>
                    <a:ext uri="{9D8B030D-6E8A-4147-A177-3AD203B41FA5}">
                      <a16:colId xmlns:a16="http://schemas.microsoft.com/office/drawing/2014/main" val="239082882"/>
                    </a:ext>
                  </a:extLst>
                </a:gridCol>
                <a:gridCol w="1057928">
                  <a:extLst>
                    <a:ext uri="{9D8B030D-6E8A-4147-A177-3AD203B41FA5}">
                      <a16:colId xmlns:a16="http://schemas.microsoft.com/office/drawing/2014/main" val="1016048246"/>
                    </a:ext>
                  </a:extLst>
                </a:gridCol>
              </a:tblGrid>
              <a:tr h="520427">
                <a:tc>
                  <a:txBody>
                    <a:bodyPr/>
                    <a:lstStyle/>
                    <a:p>
                      <a:pPr algn="ctr" fontAlgn="b"/>
                      <a:r>
                        <a:rPr lang="en-US" sz="1100" b="1" i="0" u="none" strike="noStrike" dirty="0">
                          <a:solidFill>
                            <a:schemeClr val="bg1"/>
                          </a:solidFill>
                          <a:effectLst/>
                          <a:latin typeface="Aptos Narrow" panose="020B0004020202020204" pitchFamily="34" charset="0"/>
                        </a:rPr>
                        <a:t>Line-Item</a:t>
                      </a:r>
                    </a:p>
                  </a:txBody>
                  <a:tcPr marL="9525" marR="9525" marT="9525" marB="0" anchor="ctr"/>
                </a:tc>
                <a:tc>
                  <a:txBody>
                    <a:bodyPr/>
                    <a:lstStyle/>
                    <a:p>
                      <a:pPr algn="ctr" fontAlgn="b"/>
                      <a:r>
                        <a:rPr lang="en-US" sz="1100" b="1" i="0" u="none" strike="noStrike" dirty="0">
                          <a:effectLst/>
                          <a:latin typeface="Aptos Narrow" panose="020B0004020202020204" pitchFamily="34" charset="0"/>
                        </a:rPr>
                        <a:t>Impressions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Clicks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Spend</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Sales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Units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Avg. CPC</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a:effectLst/>
                          <a:latin typeface="Aptos Narrow" panose="020B0004020202020204" pitchFamily="34" charset="0"/>
                        </a:rPr>
                        <a:t>ROAS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b="1" i="0" u="none" strike="noStrike" dirty="0" err="1">
                          <a:effectLst/>
                          <a:latin typeface="Aptos Narrow" panose="020B0004020202020204" pitchFamily="34" charset="0"/>
                        </a:rPr>
                        <a:t>Capout</a:t>
                      </a:r>
                      <a:endParaRPr lang="en-US" sz="1100" b="1" i="0" u="none" strike="noStrike" dirty="0">
                        <a:effectLst/>
                        <a:latin typeface="Aptos Narrow" panose="020B0004020202020204" pitchFamily="34" charset="0"/>
                      </a:endParaRPr>
                    </a:p>
                    <a:p>
                      <a:pPr algn="ctr" fontAlgn="b"/>
                      <a:r>
                        <a:rPr lang="en-US" sz="1100" b="1" i="0" u="none" strike="noStrike" dirty="0">
                          <a:solidFill>
                            <a:schemeClr val="bg1"/>
                          </a:solidFill>
                          <a:effectLst/>
                          <a:latin typeface="Aptos Narrow" panose="020B0004020202020204" pitchFamily="34" charset="0"/>
                        </a:rPr>
                        <a:t>Hour</a:t>
                      </a:r>
                    </a:p>
                  </a:txBody>
                  <a:tcPr marL="9525" marR="9525" marT="9525" marB="0" anchor="ctr">
                    <a:solidFill>
                      <a:srgbClr val="00B050"/>
                    </a:solidFill>
                  </a:tcPr>
                </a:tc>
                <a:extLst>
                  <a:ext uri="{0D108BD9-81ED-4DB2-BD59-A6C34878D82A}">
                    <a16:rowId xmlns:a16="http://schemas.microsoft.com/office/drawing/2014/main" val="3530496267"/>
                  </a:ext>
                </a:extLst>
              </a:tr>
              <a:tr h="529016">
                <a:tc>
                  <a:txBody>
                    <a:bodyPr/>
                    <a:lstStyle/>
                    <a:p>
                      <a:pPr algn="ctr" fontAlgn="b"/>
                      <a:r>
                        <a:rPr sz="1000"/>
                        <a:t>Pilgrim's_Pilgrims SPA 2024__June-December Pilgrims_XQ73169400521685</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36,635,947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18,981</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$20,595</a:t>
                      </a:r>
                    </a:p>
                  </a:txBody>
                  <a:tcPr marL="9525" marR="9525" marT="9525" marB="0" anchor="ctr"/>
                </a:tc>
                <a:tc>
                  <a:txBody>
                    <a:bodyPr/>
                    <a:lstStyle/>
                    <a:p>
                      <a:pPr algn="r" fontAlgn="b"/>
                      <a:r>
                        <a:rPr sz="1400" b="0" i="0">
                          <a:solidFill>
                            <a:srgbClr val="000000"/>
                          </a:solidFill>
                          <a:latin typeface="Aptos Narrow"/>
                        </a:rPr>
                        <a:t>$41,245</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8,549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$1.09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$2.00</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10:00 PM EST</a:t>
                      </a:r>
                    </a:p>
                  </a:txBody>
                  <a:tcPr marL="9525" marR="9525" marT="9525" marB="0" anchor="ctr"/>
                </a:tc>
                <a:extLst>
                  <a:ext uri="{0D108BD9-81ED-4DB2-BD59-A6C34878D82A}">
                    <a16:rowId xmlns:a16="http://schemas.microsoft.com/office/drawing/2014/main" val="595978"/>
                  </a:ext>
                </a:extLst>
              </a:tr>
              <a:tr h="529016">
                <a:tc>
                  <a:txBody>
                    <a:bodyPr/>
                    <a:lstStyle/>
                    <a:p>
                      <a:pPr algn="ctr" fontAlgn="b"/>
                      <a:r>
                        <a:rPr sz="1000"/>
                        <a:t>Pilgrim's_Pilgrims SPA 2024__June-December Just Bare_XQ73169400521685</a:t>
                      </a:r>
                      <a:endParaRPr lang="en-US" sz="10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r" fontAlgn="b"/>
                      <a:r>
                        <a:rPr sz="1400" b="0" i="0">
                          <a:solidFill>
                            <a:srgbClr val="000000"/>
                          </a:solidFill>
                          <a:latin typeface="Aptos Narrow"/>
                        </a:rPr>
                        <a:t>7,579,456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10,932</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$12,718</a:t>
                      </a:r>
                    </a:p>
                  </a:txBody>
                  <a:tcPr marL="9525" marR="9525" marT="9525" marB="0" anchor="ctr"/>
                </a:tc>
                <a:tc>
                  <a:txBody>
                    <a:bodyPr/>
                    <a:lstStyle/>
                    <a:p>
                      <a:pPr algn="r" fontAlgn="b"/>
                      <a:r>
                        <a:rPr sz="1400" b="0" i="0">
                          <a:solidFill>
                            <a:srgbClr val="000000"/>
                          </a:solidFill>
                          <a:latin typeface="Aptos Narrow"/>
                        </a:rPr>
                        <a:t>$108,979</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8,577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$1.16</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$8.57</a:t>
                      </a: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sz="1400" b="0" i="0">
                          <a:solidFill>
                            <a:srgbClr val="000000"/>
                          </a:solidFill>
                          <a:latin typeface="Aptos Narrow"/>
                        </a:rPr>
                        <a:t>8:00 PM EST</a:t>
                      </a:r>
                      <a:endParaRPr lang="en-US"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72385512"/>
                  </a:ext>
                </a:extLst>
              </a:tr>
            </a:tbl>
          </a:graphicData>
        </a:graphic>
      </p:graphicFrame>
      <p:sp>
        <p:nvSpPr>
          <p:cNvPr id="4" name="TextBox 3">
            <a:extLst>
              <a:ext uri="{FF2B5EF4-FFF2-40B4-BE49-F238E27FC236}">
                <a16:creationId xmlns:a16="http://schemas.microsoft.com/office/drawing/2014/main" id="{CFE9359D-A281-EA87-A44E-370003C37F35}"/>
              </a:ext>
            </a:extLst>
          </p:cNvPr>
          <p:cNvSpPr txBox="1"/>
          <p:nvPr/>
        </p:nvSpPr>
        <p:spPr>
          <a:xfrm>
            <a:off x="1246330" y="6007330"/>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enter</a:t>
            </a:r>
          </a:p>
        </p:txBody>
      </p:sp>
    </p:spTree>
    <p:extLst>
      <p:ext uri="{BB962C8B-B14F-4D97-AF65-F5344CB8AC3E}">
        <p14:creationId xmlns:p14="http://schemas.microsoft.com/office/powerpoint/2010/main" val="323893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5793-80DE-1738-81C6-623526A6EB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9280E2-295C-2A54-101B-02FA18F88534}"/>
              </a:ext>
            </a:extLst>
          </p:cNvPr>
          <p:cNvSpPr>
            <a:spLocks noGrp="1"/>
          </p:cNvSpPr>
          <p:nvPr>
            <p:ph type="title"/>
          </p:nvPr>
        </p:nvSpPr>
        <p:spPr/>
        <p:txBody>
          <a:bodyPr/>
          <a:lstStyle/>
          <a:p>
            <a:pPr fontAlgn="b"/>
            <a:r>
              <a:rPr lang="en-US" dirty="0"/>
              <a:t>Pilgrim's</a:t>
            </a:r>
            <a:r>
              <a:rPr lang="en-GB" dirty="0"/>
              <a:t>:</a:t>
            </a:r>
            <a:br>
              <a:rPr lang="en-GB" dirty="0"/>
            </a:br>
            <a:r>
              <a:rPr lang="en-GB" dirty="0">
                <a:solidFill>
                  <a:schemeClr val="tx2"/>
                </a:solidFill>
              </a:rPr>
              <a:t>APRIL ’25 KEYWORDS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AEA93FB6-C973-73E8-D5C0-C6114DD5E4D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F40C6048-AE5A-98C4-09CD-4FF4927097AC}"/>
              </a:ext>
            </a:extLst>
          </p:cNvPr>
          <p:cNvGraphicFramePr>
            <a:graphicFrameLocks noGrp="1"/>
          </p:cNvGraphicFramePr>
          <p:nvPr>
            <p:extLst>
              <p:ext uri="{D42A27DB-BD31-4B8C-83A1-F6EECF244321}">
                <p14:modId xmlns:p14="http://schemas.microsoft.com/office/powerpoint/2010/main" val="3681869602"/>
              </p:ext>
            </p:extLst>
          </p:nvPr>
        </p:nvGraphicFramePr>
        <p:xfrm>
          <a:off x="880652" y="1101725"/>
          <a:ext cx="9342847" cy="5616575"/>
        </p:xfrm>
        <a:graphic>
          <a:graphicData uri="http://schemas.openxmlformats.org/drawingml/2006/table">
            <a:tbl>
              <a:tblPr firstRow="1">
                <a:tableStyleId>{21E4AEA4-8DFA-4A89-87EB-49C32662AFE0}</a:tableStyleId>
              </a:tblPr>
              <a:tblGrid>
                <a:gridCol w="2419465">
                  <a:extLst>
                    <a:ext uri="{9D8B030D-6E8A-4147-A177-3AD203B41FA5}">
                      <a16:colId xmlns:a16="http://schemas.microsoft.com/office/drawing/2014/main" val="224554713"/>
                    </a:ext>
                  </a:extLst>
                </a:gridCol>
                <a:gridCol w="2039793">
                  <a:extLst>
                    <a:ext uri="{9D8B030D-6E8A-4147-A177-3AD203B41FA5}">
                      <a16:colId xmlns:a16="http://schemas.microsoft.com/office/drawing/2014/main" val="1309741959"/>
                    </a:ext>
                  </a:extLst>
                </a:gridCol>
                <a:gridCol w="1883458">
                  <a:extLst>
                    <a:ext uri="{9D8B030D-6E8A-4147-A177-3AD203B41FA5}">
                      <a16:colId xmlns:a16="http://schemas.microsoft.com/office/drawing/2014/main" val="2638346741"/>
                    </a:ext>
                  </a:extLst>
                </a:gridCol>
                <a:gridCol w="1883458">
                  <a:extLst>
                    <a:ext uri="{9D8B030D-6E8A-4147-A177-3AD203B41FA5}">
                      <a16:colId xmlns:a16="http://schemas.microsoft.com/office/drawing/2014/main" val="370102259"/>
                    </a:ext>
                  </a:extLst>
                </a:gridCol>
                <a:gridCol w="1116673">
                  <a:extLst>
                    <a:ext uri="{9D8B030D-6E8A-4147-A177-3AD203B41FA5}">
                      <a16:colId xmlns:a16="http://schemas.microsoft.com/office/drawing/2014/main" val="3415861782"/>
                    </a:ext>
                  </a:extLst>
                </a:gridCol>
              </a:tblGrid>
              <a:tr h="444500">
                <a:tc>
                  <a:txBody>
                    <a:bodyPr/>
                    <a:lstStyle/>
                    <a:p>
                      <a:pPr algn="ctr" fontAlgn="b"/>
                      <a:r>
                        <a:rPr lang="en-US" sz="1200" b="0" i="0" u="none" strike="noStrike" dirty="0">
                          <a:effectLst/>
                          <a:latin typeface="Aptos Narrow" panose="020B0004020202020204" pitchFamily="34" charset="0"/>
                        </a:rPr>
                        <a:t>Keyword</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extLst>
                  <a:ext uri="{0D108BD9-81ED-4DB2-BD59-A6C34878D82A}">
                    <a16:rowId xmlns:a16="http://schemas.microsoft.com/office/drawing/2014/main" val="3937491436"/>
                  </a:ext>
                </a:extLst>
              </a:tr>
              <a:tr h="301045">
                <a:tc>
                  <a:txBody>
                    <a:bodyPr/>
                    <a:lstStyle/>
                    <a:p>
                      <a:pPr algn="ctr" fontAlgn="b"/>
                      <a:r>
                        <a:rPr sz="1100"/>
                        <a:t>chicken nugget</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138,580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$3,529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$11,852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$3.36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breast chicken</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319,100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$3,096</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$8,699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$2.81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sz="1100"/>
                        <a:t>chicken</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354,433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$2,137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$6,839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$3.20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r h="301045">
                <a:tc>
                  <a:txBody>
                    <a:bodyPr/>
                    <a:lstStyle/>
                    <a:p>
                      <a:pPr algn="ctr" fontAlgn="b"/>
                      <a:r>
                        <a:rPr sz="1100"/>
                        <a:t>chicken tender</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64,177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$1,629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$10,421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$6.39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7568158"/>
                  </a:ext>
                </a:extLst>
              </a:tr>
              <a:tr h="301045">
                <a:tc>
                  <a:txBody>
                    <a:bodyPr/>
                    <a:lstStyle/>
                    <a:p>
                      <a:pPr algn="ctr" fontAlgn="b"/>
                      <a:r>
                        <a:rPr sz="1100"/>
                        <a:t>bare chicken</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14,397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$1,329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$10,114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$7.61</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375871623"/>
                  </a:ext>
                </a:extLst>
              </a:tr>
              <a:tr h="301045">
                <a:tc>
                  <a:txBody>
                    <a:bodyPr/>
                    <a:lstStyle/>
                    <a:p>
                      <a:pPr algn="ctr" fontAlgn="b"/>
                      <a:r>
                        <a:rPr sz="1100"/>
                        <a:t>bare chicken just</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11,723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$1,068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$6,457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$6.04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25457798"/>
                  </a:ext>
                </a:extLst>
              </a:tr>
              <a:tr h="301045">
                <a:tc>
                  <a:txBody>
                    <a:bodyPr/>
                    <a:lstStyle/>
                    <a:p>
                      <a:pPr algn="ctr" fontAlgn="b"/>
                      <a:r>
                        <a:rPr sz="1100"/>
                        <a:t>chicken strip</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18,666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$838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$5,018</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$5.99</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770612508"/>
                  </a:ext>
                </a:extLst>
              </a:tr>
              <a:tr h="301045">
                <a:tc>
                  <a:txBody>
                    <a:bodyPr/>
                    <a:lstStyle/>
                    <a:p>
                      <a:pPr algn="ctr" fontAlgn="b"/>
                      <a:r>
                        <a:rPr sz="1100"/>
                        <a:t>nugget</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25,024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$809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$2,119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$2.62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6630412"/>
                  </a:ext>
                </a:extLst>
              </a:tr>
              <a:tr h="301045">
                <a:tc>
                  <a:txBody>
                    <a:bodyPr/>
                    <a:lstStyle/>
                    <a:p>
                      <a:pPr algn="ctr" fontAlgn="b"/>
                      <a:r>
                        <a:rPr sz="1100"/>
                        <a:t>bare just</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5,829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$627</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$4,124</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$6.58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3563169"/>
                  </a:ext>
                </a:extLst>
              </a:tr>
              <a:tr h="301045">
                <a:tc>
                  <a:txBody>
                    <a:bodyPr/>
                    <a:lstStyle/>
                    <a:p>
                      <a:pPr algn="ctr" fontAlgn="b"/>
                      <a:r>
                        <a:rPr sz="1100"/>
                        <a:t>chicken frozen nugget</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12,074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$413</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$1,445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$3.50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2576238392"/>
                  </a:ext>
                </a:extLst>
              </a:tr>
              <a:tr h="301045">
                <a:tc>
                  <a:txBody>
                    <a:bodyPr/>
                    <a:lstStyle/>
                    <a:p>
                      <a:pPr algn="ctr" fontAlgn="b"/>
                      <a:r>
                        <a:rPr sz="1100"/>
                        <a:t>chicken pilgrim</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4,346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$403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$759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$1.88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956612517"/>
                  </a:ext>
                </a:extLst>
              </a:tr>
              <a:tr h="301045">
                <a:tc>
                  <a:txBody>
                    <a:bodyPr/>
                    <a:lstStyle/>
                    <a:p>
                      <a:pPr algn="ctr" fontAlgn="b"/>
                      <a:r>
                        <a:rPr sz="1100"/>
                        <a:t>chicken nugget pilgrim</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3,173</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$322</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$806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$2.50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6816501"/>
                  </a:ext>
                </a:extLst>
              </a:tr>
              <a:tr h="301045">
                <a:tc>
                  <a:txBody>
                    <a:bodyPr/>
                    <a:lstStyle/>
                    <a:p>
                      <a:pPr algn="ctr" fontAlgn="b"/>
                      <a:r>
                        <a:rPr sz="1100"/>
                        <a:t>chicken thigh</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2,936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$291</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$1,705</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$5.85</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51513671"/>
                  </a:ext>
                </a:extLst>
              </a:tr>
              <a:tr h="301045">
                <a:tc>
                  <a:txBody>
                    <a:bodyPr/>
                    <a:lstStyle/>
                    <a:p>
                      <a:pPr algn="ctr" fontAlgn="b"/>
                      <a:r>
                        <a:rPr sz="1100"/>
                        <a:t>chicken free gluten nugget</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3,776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$289</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$110</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sz="1100"/>
                        <a:t>$0.38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01242903"/>
                  </a:ext>
                </a:extLst>
              </a:tr>
              <a:tr h="301045">
                <a:tc>
                  <a:txBody>
                    <a:bodyPr/>
                    <a:lstStyle/>
                    <a:p>
                      <a:pPr algn="ctr" fontAlgn="b"/>
                      <a:r>
                        <a:rPr sz="1100"/>
                        <a:t>chicken patty</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28,494</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$240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$457</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$1.90</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1522421978"/>
                  </a:ext>
                </a:extLst>
              </a:tr>
            </a:tbl>
          </a:graphicData>
        </a:graphic>
      </p:graphicFrame>
      <p:sp>
        <p:nvSpPr>
          <p:cNvPr id="7" name="TextBox 6">
            <a:extLst>
              <a:ext uri="{FF2B5EF4-FFF2-40B4-BE49-F238E27FC236}">
                <a16:creationId xmlns:a16="http://schemas.microsoft.com/office/drawing/2014/main" id="{EC83EB1F-9B38-A00E-57BD-8C2A0DF6757F}"/>
              </a:ext>
            </a:extLst>
          </p:cNvPr>
          <p:cNvSpPr txBox="1"/>
          <p:nvPr/>
        </p:nvSpPr>
        <p:spPr>
          <a:xfrm>
            <a:off x="10302471" y="4661857"/>
            <a:ext cx="1773415" cy="188154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Note:</a:t>
            </a:r>
          </a:p>
          <a:p>
            <a:pPr algn="l">
              <a:spcBef>
                <a:spcPts val="300"/>
              </a:spcBef>
              <a:spcAft>
                <a:spcPts val="300"/>
              </a:spcAft>
              <a:buNone/>
            </a:pPr>
            <a:r>
              <a:rPr lang="en-US" sz="1400" dirty="0"/>
              <a:t>This is only inclusive of search placements, which is not 100% of spend. SPA also delivers on category, checkout, PDP, and home pages, which require no keywords</a:t>
            </a:r>
          </a:p>
        </p:txBody>
      </p:sp>
    </p:spTree>
    <p:extLst>
      <p:ext uri="{BB962C8B-B14F-4D97-AF65-F5344CB8AC3E}">
        <p14:creationId xmlns:p14="http://schemas.microsoft.com/office/powerpoint/2010/main" val="417679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E5608-D682-7FD6-DE8A-321F2EDADE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75D9C9-B363-AD4B-EAF0-3CC294D62D9C}"/>
              </a:ext>
            </a:extLst>
          </p:cNvPr>
          <p:cNvSpPr>
            <a:spLocks noGrp="1"/>
          </p:cNvSpPr>
          <p:nvPr>
            <p:ph type="title"/>
          </p:nvPr>
        </p:nvSpPr>
        <p:spPr/>
        <p:txBody>
          <a:bodyPr/>
          <a:lstStyle/>
          <a:p>
            <a:pPr fontAlgn="b"/>
            <a:r>
              <a:rPr lang="en-US" dirty="0"/>
              <a:t>Pilgrim's</a:t>
            </a:r>
            <a:r>
              <a:rPr lang="en-GB" dirty="0"/>
              <a:t>:</a:t>
            </a:r>
            <a:br>
              <a:rPr lang="en-GB" dirty="0"/>
            </a:br>
            <a:r>
              <a:rPr lang="en-GB" dirty="0">
                <a:solidFill>
                  <a:schemeClr val="tx2"/>
                </a:solidFill>
              </a:rPr>
              <a:t>APRIL ’25 CATEGORIES</a:t>
            </a:r>
            <a:endParaRPr lang="en-US" sz="3600" b="0" i="0" u="none" strike="noStrike" dirty="0">
              <a:solidFill>
                <a:srgbClr val="000000"/>
              </a:solidFill>
              <a:effectLst/>
              <a:latin typeface="Aptos Narrow" panose="020B0004020202020204" pitchFamily="34" charset="0"/>
            </a:endParaRPr>
          </a:p>
        </p:txBody>
      </p:sp>
      <p:sp>
        <p:nvSpPr>
          <p:cNvPr id="5" name="Vertical Text Placeholder 4">
            <a:extLst>
              <a:ext uri="{FF2B5EF4-FFF2-40B4-BE49-F238E27FC236}">
                <a16:creationId xmlns:a16="http://schemas.microsoft.com/office/drawing/2014/main" id="{ECDFDC0B-492B-6CBB-2CFA-52ED984151EA}"/>
              </a:ext>
            </a:extLst>
          </p:cNvPr>
          <p:cNvSpPr>
            <a:spLocks noGrp="1"/>
          </p:cNvSpPr>
          <p:nvPr>
            <p:ph type="body" orient="vert" sz="quarter" idx="11"/>
          </p:nvPr>
        </p:nvSpPr>
        <p:spPr/>
        <p:txBody>
          <a:bodyPr/>
          <a:lstStyle/>
          <a:p>
            <a:r>
              <a:rPr lang="en-GB" dirty="0"/>
              <a:t>Criteo sponsored products</a:t>
            </a:r>
          </a:p>
          <a:p>
            <a:endParaRPr lang="en-US" dirty="0"/>
          </a:p>
        </p:txBody>
      </p:sp>
      <p:graphicFrame>
        <p:nvGraphicFramePr>
          <p:cNvPr id="6" name="Table 5">
            <a:extLst>
              <a:ext uri="{FF2B5EF4-FFF2-40B4-BE49-F238E27FC236}">
                <a16:creationId xmlns:a16="http://schemas.microsoft.com/office/drawing/2014/main" id="{15BBC27E-5A69-31EA-EE64-34698355B52F}"/>
              </a:ext>
            </a:extLst>
          </p:cNvPr>
          <p:cNvGraphicFramePr>
            <a:graphicFrameLocks noGrp="1"/>
          </p:cNvGraphicFramePr>
          <p:nvPr>
            <p:extLst>
              <p:ext uri="{D42A27DB-BD31-4B8C-83A1-F6EECF244321}">
                <p14:modId xmlns:p14="http://schemas.microsoft.com/office/powerpoint/2010/main" val="3917691173"/>
              </p:ext>
            </p:extLst>
          </p:nvPr>
        </p:nvGraphicFramePr>
        <p:xfrm>
          <a:off x="906052" y="1558925"/>
          <a:ext cx="10765248" cy="3892550"/>
        </p:xfrm>
        <a:graphic>
          <a:graphicData uri="http://schemas.openxmlformats.org/drawingml/2006/table">
            <a:tbl>
              <a:tblPr firstRow="1">
                <a:tableStyleId>{21E4AEA4-8DFA-4A89-87EB-49C32662AFE0}</a:tableStyleId>
              </a:tblPr>
              <a:tblGrid>
                <a:gridCol w="2490185">
                  <a:extLst>
                    <a:ext uri="{9D8B030D-6E8A-4147-A177-3AD203B41FA5}">
                      <a16:colId xmlns:a16="http://schemas.microsoft.com/office/drawing/2014/main" val="224554713"/>
                    </a:ext>
                  </a:extLst>
                </a:gridCol>
                <a:gridCol w="2099415">
                  <a:extLst>
                    <a:ext uri="{9D8B030D-6E8A-4147-A177-3AD203B41FA5}">
                      <a16:colId xmlns:a16="http://schemas.microsoft.com/office/drawing/2014/main" val="1309741959"/>
                    </a:ext>
                  </a:extLst>
                </a:gridCol>
                <a:gridCol w="1938511">
                  <a:extLst>
                    <a:ext uri="{9D8B030D-6E8A-4147-A177-3AD203B41FA5}">
                      <a16:colId xmlns:a16="http://schemas.microsoft.com/office/drawing/2014/main" val="2638346741"/>
                    </a:ext>
                  </a:extLst>
                </a:gridCol>
                <a:gridCol w="1938511">
                  <a:extLst>
                    <a:ext uri="{9D8B030D-6E8A-4147-A177-3AD203B41FA5}">
                      <a16:colId xmlns:a16="http://schemas.microsoft.com/office/drawing/2014/main" val="370102259"/>
                    </a:ext>
                  </a:extLst>
                </a:gridCol>
                <a:gridCol w="1149313">
                  <a:extLst>
                    <a:ext uri="{9D8B030D-6E8A-4147-A177-3AD203B41FA5}">
                      <a16:colId xmlns:a16="http://schemas.microsoft.com/office/drawing/2014/main" val="3415861782"/>
                    </a:ext>
                  </a:extLst>
                </a:gridCol>
                <a:gridCol w="1149313">
                  <a:extLst>
                    <a:ext uri="{9D8B030D-6E8A-4147-A177-3AD203B41FA5}">
                      <a16:colId xmlns:a16="http://schemas.microsoft.com/office/drawing/2014/main" val="3995843963"/>
                    </a:ext>
                  </a:extLst>
                </a:gridCol>
              </a:tblGrid>
              <a:tr h="444500">
                <a:tc>
                  <a:txBody>
                    <a:bodyPr/>
                    <a:lstStyle/>
                    <a:p>
                      <a:pPr algn="ctr" fontAlgn="b"/>
                      <a:r>
                        <a:rPr lang="en-US" sz="1200" b="0" i="0" u="none" strike="noStrike" dirty="0">
                          <a:effectLst/>
                          <a:latin typeface="Aptos Narrow" panose="020B0004020202020204" pitchFamily="34" charset="0"/>
                        </a:rPr>
                        <a:t>Category</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Impressions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solidFill>
                            <a:schemeClr val="bg1"/>
                          </a:solidFill>
                          <a:effectLst/>
                          <a:latin typeface="Aptos Narrow" panose="020B0004020202020204" pitchFamily="34" charset="0"/>
                        </a:rPr>
                        <a:t>Spend</a:t>
                      </a:r>
                    </a:p>
                  </a:txBody>
                  <a:tcPr marL="8983" marR="8983" marT="8983" marB="0" anchor="ctr"/>
                </a:tc>
                <a:tc>
                  <a:txBody>
                    <a:bodyPr/>
                    <a:lstStyle/>
                    <a:p>
                      <a:pPr algn="ctr" fontAlgn="b"/>
                      <a:r>
                        <a:rPr lang="en-US" sz="1200" b="0" i="0" u="none" strike="noStrike" dirty="0">
                          <a:effectLst/>
                          <a:latin typeface="Aptos Narrow" panose="020B0004020202020204" pitchFamily="34" charset="0"/>
                        </a:rPr>
                        <a:t>Sales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0" i="0" u="none" strike="noStrike" dirty="0">
                          <a:effectLst/>
                          <a:latin typeface="Aptos Narrow" panose="020B0004020202020204" pitchFamily="34" charset="0"/>
                        </a:rPr>
                        <a:t>ROAS</a:t>
                      </a:r>
                      <a:endParaRPr lang="en-US" sz="1200" b="0" i="0" u="none" strike="noStrike" dirty="0">
                        <a:solidFill>
                          <a:srgbClr val="000000"/>
                        </a:solidFill>
                        <a:effectLst/>
                        <a:latin typeface="Aptos Narrow" panose="020B0004020202020204" pitchFamily="34" charset="0"/>
                      </a:endParaRPr>
                    </a:p>
                  </a:txBody>
                  <a:tcPr marL="8983" marR="8983" marT="8983" marB="0" anchor="ctr"/>
                </a:tc>
                <a:tc>
                  <a:txBody>
                    <a:bodyPr/>
                    <a:lstStyle/>
                    <a:p>
                      <a:pPr algn="ctr" fontAlgn="b"/>
                      <a:r>
                        <a:rPr lang="en-US" sz="1200" b="1" i="0" u="none" strike="noStrike" dirty="0">
                          <a:solidFill>
                            <a:schemeClr val="bg1"/>
                          </a:solidFill>
                          <a:effectLst/>
                          <a:latin typeface="Aptos Narrow" panose="020B0004020202020204" pitchFamily="34" charset="0"/>
                        </a:rPr>
                        <a:t>ROAS </a:t>
                      </a:r>
                    </a:p>
                    <a:p>
                      <a:pPr algn="ctr" fontAlgn="b"/>
                      <a:r>
                        <a:rPr lang="en-US" sz="1200" b="1" i="0" u="none" strike="noStrike" dirty="0">
                          <a:solidFill>
                            <a:schemeClr val="bg1"/>
                          </a:solidFill>
                          <a:effectLst/>
                          <a:latin typeface="Aptos Narrow" panose="020B0004020202020204" pitchFamily="34" charset="0"/>
                        </a:rPr>
                        <a:t>Benchmark</a:t>
                      </a:r>
                    </a:p>
                  </a:txBody>
                  <a:tcPr marL="8983" marR="8983" marT="8983" marB="0" anchor="ctr">
                    <a:solidFill>
                      <a:srgbClr val="00B050"/>
                    </a:solidFill>
                  </a:tcPr>
                </a:tc>
                <a:extLst>
                  <a:ext uri="{0D108BD9-81ED-4DB2-BD59-A6C34878D82A}">
                    <a16:rowId xmlns:a16="http://schemas.microsoft.com/office/drawing/2014/main" val="3937491436"/>
                  </a:ext>
                </a:extLst>
              </a:tr>
              <a:tr h="301045">
                <a:tc>
                  <a:txBody>
                    <a:bodyPr/>
                    <a:lstStyle/>
                    <a:p>
                      <a:pPr algn="ctr" fontAlgn="b"/>
                      <a:r>
                        <a:rPr sz="1100"/>
                        <a:t>meat &amp; seafood &gt; prepared &amp; frozen meat &gt; chicken &amp; turkey</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33,065,082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$23,725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$123,111</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r>
                        <a:rPr sz="1100"/>
                        <a:t>$5.19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rgbClr val="FFD579"/>
                    </a:solidFill>
                  </a:tcPr>
                </a:tc>
                <a:extLst>
                  <a:ext uri="{0D108BD9-81ED-4DB2-BD59-A6C34878D82A}">
                    <a16:rowId xmlns:a16="http://schemas.microsoft.com/office/drawing/2014/main" val="2554899080"/>
                  </a:ext>
                </a:extLst>
              </a:tr>
              <a:tr h="301045">
                <a:tc>
                  <a:txBody>
                    <a:bodyPr/>
                    <a:lstStyle/>
                    <a:p>
                      <a:pPr algn="ctr" fontAlgn="b"/>
                      <a:r>
                        <a:rPr sz="1100"/>
                        <a:t>frozen foods &gt; frozen meals &amp; sides &gt; frozen meals</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10,983,112</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$7,968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$16,665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$2.09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6138594"/>
                  </a:ext>
                </a:extLst>
              </a:tr>
              <a:tr h="301045">
                <a:tc>
                  <a:txBody>
                    <a:bodyPr/>
                    <a:lstStyle/>
                    <a:p>
                      <a:pPr algn="ctr" fontAlgn="b"/>
                      <a:r>
                        <a:rPr sz="1100"/>
                        <a:t>meat &amp; seafood &gt; chicken &amp; turkey &gt; chicken</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167,209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$1,619</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$10,448</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r>
                        <a:rPr sz="1100"/>
                        <a:t>$6.45</a:t>
                      </a:r>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tc>
                  <a:txBody>
                    <a:bodyPr/>
                    <a:lstStyle/>
                    <a:p>
                      <a:pPr algn="ctr" fontAlgn="b"/>
                      <a:endParaRPr lang="en-US" sz="1100" b="0" i="0" u="none" strike="noStrike" dirty="0">
                        <a:solidFill>
                          <a:srgbClr val="000000"/>
                        </a:solidFill>
                        <a:effectLst/>
                        <a:latin typeface="Aptos Narrow" panose="020B0004020202020204" pitchFamily="34" charset="0"/>
                      </a:endParaRPr>
                    </a:p>
                  </a:txBody>
                  <a:tcPr marL="9525" marR="9525" marT="9525" marB="0" anchor="ctr">
                    <a:solidFill>
                      <a:schemeClr val="bg2"/>
                    </a:solidFill>
                  </a:tcPr>
                </a:tc>
                <a:extLst>
                  <a:ext uri="{0D108BD9-81ED-4DB2-BD59-A6C34878D82A}">
                    <a16:rowId xmlns:a16="http://schemas.microsoft.com/office/drawing/2014/main" val="3194034977"/>
                  </a:ext>
                </a:extLst>
              </a:tr>
            </a:tbl>
          </a:graphicData>
        </a:graphic>
      </p:graphicFrame>
      <p:sp>
        <p:nvSpPr>
          <p:cNvPr id="2" name="TextBox 1">
            <a:extLst>
              <a:ext uri="{FF2B5EF4-FFF2-40B4-BE49-F238E27FC236}">
                <a16:creationId xmlns:a16="http://schemas.microsoft.com/office/drawing/2014/main" id="{65FACE2D-57D9-57B5-0FC1-6F4FFB330223}"/>
              </a:ext>
            </a:extLst>
          </p:cNvPr>
          <p:cNvSpPr txBox="1"/>
          <p:nvPr/>
        </p:nvSpPr>
        <p:spPr>
          <a:xfrm>
            <a:off x="1198204" y="5894407"/>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u="sng" dirty="0">
                <a:solidFill>
                  <a:schemeClr val="tx2"/>
                </a:solidFill>
              </a:rPr>
              <a:t>Key Takeaways</a:t>
            </a:r>
          </a:p>
          <a:p>
            <a:pPr marL="285750" indent="-285750" algn="l">
              <a:spcBef>
                <a:spcPts val="300"/>
              </a:spcBef>
              <a:spcAft>
                <a:spcPts val="300"/>
              </a:spcAft>
              <a:buFont typeface="Arial" panose="020B0604020202020204" pitchFamily="34" charset="0"/>
              <a:buChar char="•"/>
            </a:pPr>
            <a:r>
              <a:rPr lang="en-US" sz="1400" dirty="0"/>
              <a:t>enter</a:t>
            </a:r>
          </a:p>
        </p:txBody>
      </p:sp>
    </p:spTree>
    <p:extLst>
      <p:ext uri="{BB962C8B-B14F-4D97-AF65-F5344CB8AC3E}">
        <p14:creationId xmlns:p14="http://schemas.microsoft.com/office/powerpoint/2010/main" val="138544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EA5EFA-01A8-2A8E-28A3-7BAB42687DD5}"/>
              </a:ext>
            </a:extLst>
          </p:cNvPr>
          <p:cNvSpPr txBox="1"/>
          <p:nvPr/>
        </p:nvSpPr>
        <p:spPr>
          <a:xfrm>
            <a:off x="427134" y="5722719"/>
            <a:ext cx="10460182" cy="170133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u="sng" dirty="0">
                <a:solidFill>
                  <a:schemeClr val="bg1"/>
                </a:solidFill>
                <a:latin typeface="Aptos" panose="020B0004020202020204" pitchFamily="34" charset="0"/>
              </a:rPr>
              <a:t>Contact me with questions!</a:t>
            </a:r>
          </a:p>
          <a:p>
            <a:pPr algn="l">
              <a:spcBef>
                <a:spcPts val="300"/>
              </a:spcBef>
              <a:spcAft>
                <a:spcPts val="300"/>
              </a:spcAft>
            </a:pPr>
            <a:r>
              <a:rPr lang="en-US" sz="1400" dirty="0">
                <a:solidFill>
                  <a:schemeClr val="bg1"/>
                </a:solidFill>
                <a:latin typeface="Aptos" panose="020B0004020202020204" pitchFamily="34" charset="0"/>
              </a:rPr>
              <a:t>Jackson Ensley</a:t>
            </a:r>
          </a:p>
          <a:p>
            <a:pPr algn="l">
              <a:spcBef>
                <a:spcPts val="300"/>
              </a:spcBef>
              <a:spcAft>
                <a:spcPts val="300"/>
              </a:spcAft>
            </a:pPr>
            <a:r>
              <a:rPr lang="en-US" sz="1400" dirty="0" err="1">
                <a:solidFill>
                  <a:schemeClr val="bg1"/>
                </a:solidFill>
                <a:latin typeface="Aptos" panose="020B0004020202020204" pitchFamily="34" charset="0"/>
              </a:rPr>
              <a:t>j.ensley@criteo.com</a:t>
            </a:r>
            <a:r>
              <a:rPr lang="en-US" sz="1400" dirty="0" err="1">
                <a:latin typeface="Aptos" panose="020B0004020202020204" pitchFamily="34" charset="0"/>
              </a:rPr>
              <a:t>in</a:t>
            </a:r>
            <a:r>
              <a:rPr lang="en-US" sz="1400" dirty="0">
                <a:latin typeface="Aptos" panose="020B0004020202020204" pitchFamily="34" charset="0"/>
              </a:rPr>
              <a:t> </a:t>
            </a:r>
            <a:r>
              <a:rPr lang="en-US" sz="1400" dirty="0"/>
              <a:t>CPCs (~$0.30), resulting in a drop in ROAS.</a:t>
            </a:r>
          </a:p>
        </p:txBody>
      </p:sp>
    </p:spTree>
    <p:extLst>
      <p:ext uri="{BB962C8B-B14F-4D97-AF65-F5344CB8AC3E}">
        <p14:creationId xmlns:p14="http://schemas.microsoft.com/office/powerpoint/2010/main" val="38204961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ANGLE" val="5"/>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3.xml><?xml version="1.0" encoding="utf-8"?>
<p:tagLst xmlns:a="http://schemas.openxmlformats.org/drawingml/2006/main" xmlns:r="http://schemas.openxmlformats.org/officeDocument/2006/relationships" xmlns:p="http://schemas.openxmlformats.org/presentationml/2006/main">
  <p:tag name="ANGLE" val="4"/>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5.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7.xml><?xml version="1.0" encoding="utf-8"?>
<p:tagLst xmlns:a="http://schemas.openxmlformats.org/drawingml/2006/main" xmlns:r="http://schemas.openxmlformats.org/officeDocument/2006/relationships" xmlns:p="http://schemas.openxmlformats.org/presentationml/2006/main">
  <p:tag name="ANGLE" val="2"/>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xml><?xml version="1.0" encoding="utf-8"?>
<p:tagLst xmlns:a="http://schemas.openxmlformats.org/drawingml/2006/main" xmlns:r="http://schemas.openxmlformats.org/officeDocument/2006/relationships" xmlns:p="http://schemas.openxmlformats.org/presentationml/2006/main">
  <p:tag name="SHAPENAME" val="Subtitle"/>
</p:tagLst>
</file>

<file path=ppt/tags/tag24.xml><?xml version="1.0" encoding="utf-8"?>
<p:tagLst xmlns:a="http://schemas.openxmlformats.org/drawingml/2006/main" xmlns:r="http://schemas.openxmlformats.org/officeDocument/2006/relationships" xmlns:p="http://schemas.openxmlformats.org/presentationml/2006/main">
  <p:tag name="SHAPENAME" val="Titl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7.xml><?xml version="1.0" encoding="utf-8"?>
<p:tagLst xmlns:a="http://schemas.openxmlformats.org/drawingml/2006/main" xmlns:r="http://schemas.openxmlformats.org/officeDocument/2006/relationships" xmlns:p="http://schemas.openxmlformats.org/presentationml/2006/main">
  <p:tag name="SHAPENAME" val="5. Source"/>
</p:tagLst>
</file>

<file path=ppt/tags/tag28.xml><?xml version="1.0" encoding="utf-8"?>
<p:tagLst xmlns:a="http://schemas.openxmlformats.org/drawingml/2006/main" xmlns:r="http://schemas.openxmlformats.org/officeDocument/2006/relationships" xmlns:p="http://schemas.openxmlformats.org/presentationml/2006/main">
  <p:tag name="SHAPENAME" val="Title"/>
</p:tagLst>
</file>

<file path=ppt/tags/tag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xml><?xml version="1.0" encoding="utf-8"?>
<p:tagLst xmlns:a="http://schemas.openxmlformats.org/drawingml/2006/main" xmlns:r="http://schemas.openxmlformats.org/officeDocument/2006/relationships" xmlns:p="http://schemas.openxmlformats.org/presentationml/2006/main">
  <p:tag name="SHAPENAME" val="5. Source"/>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47.xml><?xml version="1.0" encoding="utf-8"?>
<p:tagLst xmlns:a="http://schemas.openxmlformats.org/drawingml/2006/main" xmlns:r="http://schemas.openxmlformats.org/officeDocument/2006/relationships" xmlns:p="http://schemas.openxmlformats.org/presentationml/2006/main">
  <p:tag name="SHAPENAME" val="5. Source"/>
</p:tagLst>
</file>

<file path=ppt/tags/tag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NAME" val="ACET"/>
</p:tagLst>
</file>

<file path=ppt/tags/tag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1.xml><?xml version="1.0" encoding="utf-8"?>
<p:tagLst xmlns:a="http://schemas.openxmlformats.org/drawingml/2006/main" xmlns:r="http://schemas.openxmlformats.org/officeDocument/2006/relationships" xmlns:p="http://schemas.openxmlformats.org/presentationml/2006/main">
  <p:tag name="SHAPENAME" val="5. Source"/>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87.xml><?xml version="1.0" encoding="utf-8"?>
<p:tagLst xmlns:a="http://schemas.openxmlformats.org/drawingml/2006/main" xmlns:r="http://schemas.openxmlformats.org/officeDocument/2006/relationships" xmlns:p="http://schemas.openxmlformats.org/presentationml/2006/main">
  <p:tag name="SHAPENAME" val="5. Sourc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White">
  <a:themeElements>
    <a:clrScheme name="Custom 2">
      <a:dk1>
        <a:srgbClr val="032644"/>
      </a:dk1>
      <a:lt1>
        <a:srgbClr val="FFFFFF"/>
      </a:lt1>
      <a:dk2>
        <a:srgbClr val="028FFF"/>
      </a:dk2>
      <a:lt2>
        <a:srgbClr val="E3F3FF"/>
      </a:lt2>
      <a:accent1>
        <a:srgbClr val="032644"/>
      </a:accent1>
      <a:accent2>
        <a:srgbClr val="028FFF"/>
      </a:accent2>
      <a:accent3>
        <a:srgbClr val="E3F3FF"/>
      </a:accent3>
      <a:accent4>
        <a:srgbClr val="111E34"/>
      </a:accent4>
      <a:accent5>
        <a:srgbClr val="808080"/>
      </a:accent5>
      <a:accent6>
        <a:srgbClr val="E2E2E2"/>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032544"/>
        </a:accent1>
        <a:accent2>
          <a:srgbClr val="0274D0"/>
        </a:accent2>
        <a:accent3>
          <a:srgbClr val="0287A6"/>
        </a:accent3>
        <a:accent4>
          <a:srgbClr val="5DD1FF"/>
        </a:accent4>
        <a:accent5>
          <a:srgbClr val="808080"/>
        </a:accent5>
        <a:accent6>
          <a:srgbClr val="E2E2E2"/>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Presentation1" id="{E69902AE-B9F6-CA44-825A-3B4B8E65CB1E}" vid="{AF3CFD80-8AF0-1949-B8F4-F204E2000E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b4cf504-a2f0-4aa6-84ed-dc4100c1a90a" xsi:nil="true"/>
    <lcf76f155ced4ddcb4097134ff3c332f xmlns="c780b622-933f-4b84-927e-7876aa9415f9">
      <Terms xmlns="http://schemas.microsoft.com/office/infopath/2007/PartnerControls"/>
    </lcf76f155ced4ddcb4097134ff3c332f>
    <SharedWithUsers xmlns="bb4cf504-a2f0-4aa6-84ed-dc4100c1a90a">
      <UserInfo>
        <DisplayName>Jen Hosmer</DisplayName>
        <AccountId>155</AccountId>
        <AccountType/>
      </UserInfo>
      <UserInfo>
        <DisplayName>Katherine Cucuz</DisplayName>
        <AccountId>146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F83AD27F447040ABA47A4B7D4A809F" ma:contentTypeVersion="14" ma:contentTypeDescription="Create a new document." ma:contentTypeScope="" ma:versionID="1c46e7ea8c468786b6dc07e11fd71fe7">
  <xsd:schema xmlns:xsd="http://www.w3.org/2001/XMLSchema" xmlns:xs="http://www.w3.org/2001/XMLSchema" xmlns:p="http://schemas.microsoft.com/office/2006/metadata/properties" xmlns:ns2="c780b622-933f-4b84-927e-7876aa9415f9" xmlns:ns3="bb4cf504-a2f0-4aa6-84ed-dc4100c1a90a" targetNamespace="http://schemas.microsoft.com/office/2006/metadata/properties" ma:root="true" ma:fieldsID="b39e44561cda0ad2bd708522d2ef02ab" ns2:_="" ns3:_="">
    <xsd:import namespace="c780b622-933f-4b84-927e-7876aa9415f9"/>
    <xsd:import namespace="bb4cf504-a2f0-4aa6-84ed-dc4100c1a90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80b622-933f-4b84-927e-7876aa941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ec30af2-885c-48a4-ac70-c1b0492118e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4cf504-a2f0-4aa6-84ed-dc4100c1a9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7b6c5ed8-8024-4ee2-9cd5-143504f8cb3f}" ma:internalName="TaxCatchAll" ma:showField="CatchAllData" ma:web="bb4cf504-a2f0-4aa6-84ed-dc4100c1a9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C3401E-CD76-464A-B7A1-C0D56B7B2A69}">
  <ds:schemaRefs>
    <ds:schemaRef ds:uri="http://schemas.microsoft.com/sharepoint/v3/contenttype/forms"/>
  </ds:schemaRefs>
</ds:datastoreItem>
</file>

<file path=customXml/itemProps2.xml><?xml version="1.0" encoding="utf-8"?>
<ds:datastoreItem xmlns:ds="http://schemas.openxmlformats.org/officeDocument/2006/customXml" ds:itemID="{0AB3F737-ADB5-431C-8C42-6483465A93FC}">
  <ds:schemaRefs>
    <ds:schemaRef ds:uri="http://www.w3.org/XML/1998/namespace"/>
    <ds:schemaRef ds:uri="bb4cf504-a2f0-4aa6-84ed-dc4100c1a90a"/>
    <ds:schemaRef ds:uri="http://purl.org/dc/term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schemas.openxmlformats.org/package/2006/metadata/core-properties"/>
    <ds:schemaRef ds:uri="c780b622-933f-4b84-927e-7876aa9415f9"/>
  </ds:schemaRefs>
</ds:datastoreItem>
</file>

<file path=customXml/itemProps3.xml><?xml version="1.0" encoding="utf-8"?>
<ds:datastoreItem xmlns:ds="http://schemas.openxmlformats.org/officeDocument/2006/customXml" ds:itemID="{7C7A8BF8-7A98-457C-84A5-02DDC4828FCE}">
  <ds:schemaRefs>
    <ds:schemaRef ds:uri="bb4cf504-a2f0-4aa6-84ed-dc4100c1a90a"/>
    <ds:schemaRef ds:uri="c780b622-933f-4b84-927e-7876aa9415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4508</TotalTime>
  <Words>1795</Words>
  <Application>Microsoft Macintosh PowerPoint</Application>
  <PresentationFormat>Widescreen</PresentationFormat>
  <Paragraphs>318</Paragraphs>
  <Slides>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7" baseType="lpstr">
      <vt:lpstr>Aptos</vt:lpstr>
      <vt:lpstr>Aptos Narrow</vt:lpstr>
      <vt:lpstr>Arial</vt:lpstr>
      <vt:lpstr>Century Gothic</vt:lpstr>
      <vt:lpstr>Helvetica</vt:lpstr>
      <vt:lpstr>Segoe UI</vt:lpstr>
      <vt:lpstr>Wingdings</vt:lpstr>
      <vt:lpstr>White</vt:lpstr>
      <vt:lpstr>think-cell Slide</vt:lpstr>
      <vt:lpstr>{{BRAND NAME}} May ‘25 Snapshot</vt:lpstr>
      <vt:lpstr>PowerPoint Presentation</vt:lpstr>
      <vt:lpstr>{{BRAND NAME}}: YTD ’25 SNAPSHOT</vt:lpstr>
      <vt:lpstr>{{BRAND NAME}}: APRIL ’25 SNAPSHOT</vt:lpstr>
      <vt:lpstr>{{BRAND NAME}}: APRIL ’25 LINE ITEMS</vt:lpstr>
      <vt:lpstr>{{BRAND NAME}}: APRIL ’25 KEYWORDS</vt:lpstr>
      <vt:lpstr>{{BRAND NAME}}: APRIL ’25 CATEGORIES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XXX: CAMPAIGN SNAPSHOT</dc:title>
  <dc:creator>Dalyn Mathews</dc:creator>
  <cp:lastModifiedBy>Jackson Ensley</cp:lastModifiedBy>
  <cp:revision>475</cp:revision>
  <dcterms:created xsi:type="dcterms:W3CDTF">2024-02-05T15:24:51Z</dcterms:created>
  <dcterms:modified xsi:type="dcterms:W3CDTF">2025-05-06T21:09:36Z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0x010100F5F83AD27F447040ABA47A4B7D4A809F</vt:lpwstr>
  </property>
  <property fmtid="{D5CDD505-2E9C-101B-9397-08002B2CF9AE}" pid="3" name="MediaServiceImageTags">
    <vt:lpwstr/>
  </property>
  <property fmtid="{D5CDD505-2E9C-101B-9397-08002B2CF9AE}" pid="4" name="MSIP_Label_054b7cbc-c708-4bae-92f9-e7d5cd5d68c6_Enabled">
    <vt:lpwstr>true</vt:lpwstr>
  </property>
  <property fmtid="{D5CDD505-2E9C-101B-9397-08002B2CF9AE}" pid="5" name="MSIP_Label_054b7cbc-c708-4bae-92f9-e7d5cd5d68c6_SetDate">
    <vt:lpwstr>2024-11-08T16:30:50Z</vt:lpwstr>
  </property>
  <property fmtid="{D5CDD505-2E9C-101B-9397-08002B2CF9AE}" pid="6" name="MSIP_Label_054b7cbc-c708-4bae-92f9-e7d5cd5d68c6_Method">
    <vt:lpwstr>Standard</vt:lpwstr>
  </property>
  <property fmtid="{D5CDD505-2E9C-101B-9397-08002B2CF9AE}" pid="7" name="MSIP_Label_054b7cbc-c708-4bae-92f9-e7d5cd5d68c6_Name">
    <vt:lpwstr>Internal</vt:lpwstr>
  </property>
  <property fmtid="{D5CDD505-2E9C-101B-9397-08002B2CF9AE}" pid="8" name="MSIP_Label_054b7cbc-c708-4bae-92f9-e7d5cd5d68c6_SiteId">
    <vt:lpwstr>2a35d8fd-574d-48e3-927c-8c398e225a01</vt:lpwstr>
  </property>
  <property fmtid="{D5CDD505-2E9C-101B-9397-08002B2CF9AE}" pid="9" name="MSIP_Label_054b7cbc-c708-4bae-92f9-e7d5cd5d68c6_ActionId">
    <vt:lpwstr>55df3c7e-7db1-4521-aaa0-6791d7a7c2a5</vt:lpwstr>
  </property>
  <property fmtid="{D5CDD505-2E9C-101B-9397-08002B2CF9AE}" pid="10" name="MSIP_Label_054b7cbc-c708-4bae-92f9-e7d5cd5d68c6_ContentBits">
    <vt:lpwstr>0</vt:lpwstr>
  </property>
</Properties>
</file>